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2" r:id="rId5"/>
    <p:sldId id="261" r:id="rId6"/>
    <p:sldId id="263" r:id="rId7"/>
    <p:sldId id="264" r:id="rId8"/>
    <p:sldId id="265" r:id="rId9"/>
  </p:sldIdLst>
  <p:sldSz cx="10691813" cy="7559675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367" userDrawn="1">
          <p15:clr>
            <a:srgbClr val="F26B43"/>
          </p15:clr>
        </p15:guide>
        <p15:guide id="3" pos="396" userDrawn="1">
          <p15:clr>
            <a:srgbClr val="A4A3A4"/>
          </p15:clr>
        </p15:guide>
        <p15:guide id="4" orient="horz" pos="408" userDrawn="1">
          <p15:clr>
            <a:srgbClr val="A4A3A4"/>
          </p15:clr>
        </p15:guide>
        <p15:guide id="5" orient="horz" pos="4354" userDrawn="1">
          <p15:clr>
            <a:srgbClr val="A4A3A4"/>
          </p15:clr>
        </p15:guide>
        <p15:guide id="6" pos="6339" userDrawn="1">
          <p15:clr>
            <a:srgbClr val="A4A3A4"/>
          </p15:clr>
        </p15:guide>
        <p15:guide id="7" pos="2959" userDrawn="1">
          <p15:clr>
            <a:srgbClr val="A4A3A4"/>
          </p15:clr>
        </p15:guide>
        <p15:guide id="8" pos="37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08" y="68"/>
      </p:cViewPr>
      <p:guideLst>
        <p:guide pos="3367"/>
        <p:guide pos="396"/>
        <p:guide orient="horz" pos="408"/>
        <p:guide orient="horz" pos="4354"/>
        <p:guide pos="6339"/>
        <p:guide pos="2959"/>
        <p:guide pos="37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&amp; taust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22230" y="2581902"/>
            <a:ext cx="3081600" cy="307777"/>
          </a:xfrm>
        </p:spPr>
        <p:txBody>
          <a:bodyPr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Takakannen teksti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94400" y="5065315"/>
            <a:ext cx="4068763" cy="1107996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300" cap="all" spc="100" baseline="0">
                <a:solidFill>
                  <a:schemeClr val="accent5"/>
                </a:solidFill>
                <a:latin typeface="Prompt" panose="00000800000000000000" pitchFamily="2" charset="-34"/>
                <a:cs typeface="Prompt" panose="00000800000000000000" pitchFamily="2" charset="-34"/>
              </a:defRPr>
            </a:lvl1pPr>
          </a:lstStyle>
          <a:p>
            <a:r>
              <a:rPr lang="fi-FI" dirty="0"/>
              <a:t>ESITTEEN 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7418" y="7204363"/>
            <a:ext cx="1622724" cy="230832"/>
          </a:xfrm>
        </p:spPr>
        <p:txBody>
          <a:bodyPr wrap="square" anchor="b">
            <a:spAutoFit/>
          </a:bodyPr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3257C7AF-2389-4BCA-9EB3-7C02F9930E92}" type="datetimeFigureOut">
              <a:rPr lang="fi-FI" smtClean="0"/>
              <a:pPr/>
              <a:t>27.4.2025</a:t>
            </a:fld>
            <a:endParaRPr lang="fi-FI" sz="900" dirty="0"/>
          </a:p>
        </p:txBody>
      </p:sp>
      <p:sp>
        <p:nvSpPr>
          <p:cNvPr id="20" name="Kuvan paikkamerkki 19">
            <a:extLst>
              <a:ext uri="{FF2B5EF4-FFF2-40B4-BE49-F238E27FC236}">
                <a16:creationId xmlns:a16="http://schemas.microsoft.com/office/drawing/2014/main" id="{B54DE7E2-7927-401C-8DFE-1701C97929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94400" y="912754"/>
            <a:ext cx="4068763" cy="3911127"/>
          </a:xfrm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r>
              <a:rPr lang="fi-FI" dirty="0"/>
              <a:t>Lisää kuva klikkaamalla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94400" y="6942753"/>
            <a:ext cx="4068763" cy="230832"/>
          </a:xfrm>
        </p:spPr>
        <p:txBody>
          <a:bodyPr wrap="square" anchor="b">
            <a:spAutoFit/>
          </a:bodyPr>
          <a:lstStyle>
            <a:lvl1pPr>
              <a:defRPr sz="900">
                <a:solidFill>
                  <a:schemeClr val="accent1"/>
                </a:solidFill>
              </a:defRPr>
            </a:lvl1pPr>
          </a:lstStyle>
          <a:p>
            <a:endParaRPr lang="fi-FI" sz="900" dirty="0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79D6DFC9-FEEE-4162-A140-F4ACDEA605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4401" y="6207780"/>
            <a:ext cx="4068762" cy="307777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Kansilehden teksti</a:t>
            </a:r>
          </a:p>
        </p:txBody>
      </p:sp>
      <p:pic>
        <p:nvPicPr>
          <p:cNvPr id="24" name="Kuva 23">
            <a:extLst>
              <a:ext uri="{FF2B5EF4-FFF2-40B4-BE49-F238E27FC236}">
                <a16:creationId xmlns:a16="http://schemas.microsoft.com/office/drawing/2014/main" id="{6CCDBB82-D38A-426B-B883-6282A65072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4423" y="189185"/>
            <a:ext cx="1549039" cy="477955"/>
          </a:xfrm>
          <a:prstGeom prst="rect">
            <a:avLst/>
          </a:prstGeom>
        </p:spPr>
      </p:pic>
      <p:grpSp>
        <p:nvGrpSpPr>
          <p:cNvPr id="25" name="Ryhmä 24">
            <a:extLst>
              <a:ext uri="{FF2B5EF4-FFF2-40B4-BE49-F238E27FC236}">
                <a16:creationId xmlns:a16="http://schemas.microsoft.com/office/drawing/2014/main" id="{6C426F2B-F845-4280-9BF6-ADF4892FE93F}"/>
              </a:ext>
            </a:extLst>
          </p:cNvPr>
          <p:cNvGrpSpPr/>
          <p:nvPr userDrawn="1"/>
        </p:nvGrpSpPr>
        <p:grpSpPr>
          <a:xfrm>
            <a:off x="3111819" y="29345"/>
            <a:ext cx="1560115" cy="1477907"/>
            <a:chOff x="3111819" y="29345"/>
            <a:chExt cx="1560115" cy="1477907"/>
          </a:xfrm>
        </p:grpSpPr>
        <p:grpSp>
          <p:nvGrpSpPr>
            <p:cNvPr id="26" name="Ryhmä 25">
              <a:extLst>
                <a:ext uri="{FF2B5EF4-FFF2-40B4-BE49-F238E27FC236}">
                  <a16:creationId xmlns:a16="http://schemas.microsoft.com/office/drawing/2014/main" id="{D5205718-8501-4311-B51B-42B894AC5196}"/>
                </a:ext>
              </a:extLst>
            </p:cNvPr>
            <p:cNvGrpSpPr/>
            <p:nvPr/>
          </p:nvGrpSpPr>
          <p:grpSpPr>
            <a:xfrm rot="10800000">
              <a:off x="3236473" y="29345"/>
              <a:ext cx="640256" cy="1477907"/>
              <a:chOff x="7471300" y="1244116"/>
              <a:chExt cx="535764" cy="1236708"/>
            </a:xfrm>
          </p:grpSpPr>
          <p:sp>
            <p:nvSpPr>
              <p:cNvPr id="30" name="Vapaamuotoinen: Muoto 29">
                <a:extLst>
                  <a:ext uri="{FF2B5EF4-FFF2-40B4-BE49-F238E27FC236}">
                    <a16:creationId xmlns:a16="http://schemas.microsoft.com/office/drawing/2014/main" id="{21B4289C-E043-4FB4-9772-19511DE20DD9}"/>
                  </a:ext>
                </a:extLst>
              </p:cNvPr>
              <p:cNvSpPr/>
              <p:nvPr/>
            </p:nvSpPr>
            <p:spPr>
              <a:xfrm>
                <a:off x="7654749" y="1244116"/>
                <a:ext cx="352315" cy="350297"/>
              </a:xfrm>
              <a:custGeom>
                <a:avLst/>
                <a:gdLst>
                  <a:gd name="connsiteX0" fmla="*/ 1406211 w 1419077"/>
                  <a:gd name="connsiteY0" fmla="*/ 301469 h 1410950"/>
                  <a:gd name="connsiteX1" fmla="*/ 1093047 w 1419077"/>
                  <a:gd name="connsiteY1" fmla="*/ 808 h 1410950"/>
                  <a:gd name="connsiteX2" fmla="*/ 705041 w 1419077"/>
                  <a:gd name="connsiteY2" fmla="*/ 400254 h 1410950"/>
                  <a:gd name="connsiteX3" fmla="*/ 303334 w 1419077"/>
                  <a:gd name="connsiteY3" fmla="*/ 14582 h 1410950"/>
                  <a:gd name="connsiteX4" fmla="*/ 835 w 1419077"/>
                  <a:gd name="connsiteY4" fmla="*/ 325993 h 1410950"/>
                  <a:gd name="connsiteX5" fmla="*/ 402554 w 1419077"/>
                  <a:gd name="connsiteY5" fmla="*/ 711665 h 1410950"/>
                  <a:gd name="connsiteX6" fmla="*/ 14548 w 1419077"/>
                  <a:gd name="connsiteY6" fmla="*/ 1111111 h 1410950"/>
                  <a:gd name="connsiteX7" fmla="*/ 327713 w 1419077"/>
                  <a:gd name="connsiteY7" fmla="*/ 1411759 h 1410950"/>
                  <a:gd name="connsiteX8" fmla="*/ 715719 w 1419077"/>
                  <a:gd name="connsiteY8" fmla="*/ 1012325 h 1410950"/>
                  <a:gd name="connsiteX9" fmla="*/ 1117426 w 1419077"/>
                  <a:gd name="connsiteY9" fmla="*/ 1397985 h 1410950"/>
                  <a:gd name="connsiteX10" fmla="*/ 1419912 w 1419077"/>
                  <a:gd name="connsiteY10" fmla="*/ 1086587 h 1410950"/>
                  <a:gd name="connsiteX11" fmla="*/ 1018217 w 1419077"/>
                  <a:gd name="connsiteY11" fmla="*/ 700914 h 1410950"/>
                  <a:gd name="connsiteX12" fmla="*/ 1406211 w 1419077"/>
                  <a:gd name="connsiteY12" fmla="*/ 301469 h 1410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19077" h="1410950">
                    <a:moveTo>
                      <a:pt x="1406211" y="301469"/>
                    </a:moveTo>
                    <a:lnTo>
                      <a:pt x="1093047" y="808"/>
                    </a:lnTo>
                    <a:lnTo>
                      <a:pt x="705041" y="400254"/>
                    </a:lnTo>
                    <a:lnTo>
                      <a:pt x="303334" y="14582"/>
                    </a:lnTo>
                    <a:lnTo>
                      <a:pt x="835" y="325993"/>
                    </a:lnTo>
                    <a:lnTo>
                      <a:pt x="402554" y="711665"/>
                    </a:lnTo>
                    <a:lnTo>
                      <a:pt x="14548" y="1111111"/>
                    </a:lnTo>
                    <a:lnTo>
                      <a:pt x="327713" y="1411759"/>
                    </a:lnTo>
                    <a:lnTo>
                      <a:pt x="715719" y="1012325"/>
                    </a:lnTo>
                    <a:lnTo>
                      <a:pt x="1117426" y="1397985"/>
                    </a:lnTo>
                    <a:lnTo>
                      <a:pt x="1419912" y="1086587"/>
                    </a:lnTo>
                    <a:lnTo>
                      <a:pt x="1018217" y="700914"/>
                    </a:lnTo>
                    <a:lnTo>
                      <a:pt x="1406211" y="301469"/>
                    </a:lnTo>
                    <a:close/>
                  </a:path>
                </a:pathLst>
              </a:custGeom>
              <a:solidFill>
                <a:srgbClr val="00538E"/>
              </a:solidFill>
              <a:ln w="12092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1" name="Vapaamuotoinen: Muoto 30">
                <a:extLst>
                  <a:ext uri="{FF2B5EF4-FFF2-40B4-BE49-F238E27FC236}">
                    <a16:creationId xmlns:a16="http://schemas.microsoft.com/office/drawing/2014/main" id="{76E1E42E-27DC-401B-BF2D-E613B6B8C92C}"/>
                  </a:ext>
                </a:extLst>
              </p:cNvPr>
              <p:cNvSpPr/>
              <p:nvPr/>
            </p:nvSpPr>
            <p:spPr>
              <a:xfrm>
                <a:off x="7474334" y="1947119"/>
                <a:ext cx="205462" cy="228021"/>
              </a:xfrm>
              <a:custGeom>
                <a:avLst/>
                <a:gdLst>
                  <a:gd name="connsiteX0" fmla="*/ 724948 w 827575"/>
                  <a:gd name="connsiteY0" fmla="*/ 531404 h 918439"/>
                  <a:gd name="connsiteX1" fmla="*/ 423139 w 827575"/>
                  <a:gd name="connsiteY1" fmla="*/ 1660 h 918439"/>
                  <a:gd name="connsiteX2" fmla="*/ 451 w 827575"/>
                  <a:gd name="connsiteY2" fmla="*/ 105548 h 918439"/>
                  <a:gd name="connsiteX3" fmla="*/ 419281 w 827575"/>
                  <a:gd name="connsiteY3" fmla="*/ 839683 h 918439"/>
                  <a:gd name="connsiteX4" fmla="*/ 422885 w 827575"/>
                  <a:gd name="connsiteY4" fmla="*/ 843154 h 918439"/>
                  <a:gd name="connsiteX5" fmla="*/ 493010 w 827575"/>
                  <a:gd name="connsiteY5" fmla="*/ 920099 h 918439"/>
                  <a:gd name="connsiteX6" fmla="*/ 828026 w 827575"/>
                  <a:gd name="connsiteY6" fmla="*/ 643576 h 918439"/>
                  <a:gd name="connsiteX7" fmla="*/ 724948 w 827575"/>
                  <a:gd name="connsiteY7" fmla="*/ 531404 h 918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7575" h="918439">
                    <a:moveTo>
                      <a:pt x="724948" y="531404"/>
                    </a:moveTo>
                    <a:cubicBezTo>
                      <a:pt x="577151" y="384817"/>
                      <a:pt x="472804" y="201649"/>
                      <a:pt x="423139" y="1660"/>
                    </a:cubicBezTo>
                    <a:lnTo>
                      <a:pt x="451" y="105548"/>
                    </a:lnTo>
                    <a:cubicBezTo>
                      <a:pt x="69428" y="383099"/>
                      <a:pt x="214250" y="636961"/>
                      <a:pt x="419281" y="839683"/>
                    </a:cubicBezTo>
                    <a:lnTo>
                      <a:pt x="422885" y="843154"/>
                    </a:lnTo>
                    <a:cubicBezTo>
                      <a:pt x="423175" y="843456"/>
                      <a:pt x="452004" y="870967"/>
                      <a:pt x="493010" y="920099"/>
                    </a:cubicBezTo>
                    <a:lnTo>
                      <a:pt x="828026" y="643576"/>
                    </a:lnTo>
                    <a:cubicBezTo>
                      <a:pt x="775967" y="581238"/>
                      <a:pt x="736255" y="542203"/>
                      <a:pt x="724948" y="531404"/>
                    </a:cubicBezTo>
                  </a:path>
                </a:pathLst>
              </a:custGeom>
              <a:solidFill>
                <a:srgbClr val="00538E"/>
              </a:solidFill>
              <a:ln w="12092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2" name="Vapaamuotoinen: Muoto 31">
                <a:extLst>
                  <a:ext uri="{FF2B5EF4-FFF2-40B4-BE49-F238E27FC236}">
                    <a16:creationId xmlns:a16="http://schemas.microsoft.com/office/drawing/2014/main" id="{CC00BDF5-B7CC-4BE9-99A2-BBF182EF4598}"/>
                  </a:ext>
                </a:extLst>
              </p:cNvPr>
              <p:cNvSpPr/>
              <p:nvPr/>
            </p:nvSpPr>
            <p:spPr>
              <a:xfrm rot="13479954" flipV="1">
                <a:off x="7471300" y="1628602"/>
                <a:ext cx="162702" cy="233350"/>
              </a:xfrm>
              <a:custGeom>
                <a:avLst/>
                <a:gdLst>
                  <a:gd name="connsiteX0" fmla="*/ 221674 w 655343"/>
                  <a:gd name="connsiteY0" fmla="*/ 1234 h 939904"/>
                  <a:gd name="connsiteX1" fmla="*/ 655741 w 655343"/>
                  <a:gd name="connsiteY1" fmla="*/ 1234 h 939904"/>
                  <a:gd name="connsiteX2" fmla="*/ 349784 w 655343"/>
                  <a:gd name="connsiteY2" fmla="*/ 941138 h 939904"/>
                  <a:gd name="connsiteX3" fmla="*/ 426 w 655343"/>
                  <a:gd name="connsiteY3" fmla="*/ 681387 h 939904"/>
                  <a:gd name="connsiteX4" fmla="*/ 221674 w 655343"/>
                  <a:gd name="connsiteY4" fmla="*/ 1234 h 9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5343" h="939904">
                    <a:moveTo>
                      <a:pt x="221674" y="1234"/>
                    </a:moveTo>
                    <a:lnTo>
                      <a:pt x="655741" y="1234"/>
                    </a:lnTo>
                    <a:cubicBezTo>
                      <a:pt x="657760" y="343142"/>
                      <a:pt x="551974" y="668158"/>
                      <a:pt x="349784" y="941138"/>
                    </a:cubicBezTo>
                    <a:lnTo>
                      <a:pt x="426" y="681387"/>
                    </a:lnTo>
                    <a:cubicBezTo>
                      <a:pt x="146639" y="484022"/>
                      <a:pt x="223137" y="248832"/>
                      <a:pt x="221674" y="1234"/>
                    </a:cubicBezTo>
                  </a:path>
                </a:pathLst>
              </a:custGeom>
              <a:solidFill>
                <a:srgbClr val="00538E"/>
              </a:solidFill>
              <a:ln w="12092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3" name="Vapaamuotoinen: Muoto 32">
                <a:extLst>
                  <a:ext uri="{FF2B5EF4-FFF2-40B4-BE49-F238E27FC236}">
                    <a16:creationId xmlns:a16="http://schemas.microsoft.com/office/drawing/2014/main" id="{7DAC9C01-9090-48B0-B227-463F59A17372}"/>
                  </a:ext>
                </a:extLst>
              </p:cNvPr>
              <p:cNvSpPr/>
              <p:nvPr/>
            </p:nvSpPr>
            <p:spPr>
              <a:xfrm>
                <a:off x="7649299" y="2232156"/>
                <a:ext cx="129641" cy="248668"/>
              </a:xfrm>
              <a:custGeom>
                <a:avLst/>
                <a:gdLst>
                  <a:gd name="connsiteX0" fmla="*/ 17803 w 522179"/>
                  <a:gd name="connsiteY0" fmla="*/ 156999 h 1001601"/>
                  <a:gd name="connsiteX1" fmla="*/ 87264 w 522179"/>
                  <a:gd name="connsiteY1" fmla="*/ 498098 h 1001601"/>
                  <a:gd name="connsiteX2" fmla="*/ 595 w 522179"/>
                  <a:gd name="connsiteY2" fmla="*/ 893758 h 1001601"/>
                  <a:gd name="connsiteX3" fmla="*/ 428132 w 522179"/>
                  <a:gd name="connsiteY3" fmla="*/ 1003705 h 1001601"/>
                  <a:gd name="connsiteX4" fmla="*/ 522576 w 522179"/>
                  <a:gd name="connsiteY4" fmla="*/ 490491 h 1001601"/>
                  <a:gd name="connsiteX5" fmla="*/ 424360 w 522179"/>
                  <a:gd name="connsiteY5" fmla="*/ 2104 h 1001601"/>
                  <a:gd name="connsiteX6" fmla="*/ 17803 w 522179"/>
                  <a:gd name="connsiteY6" fmla="*/ 156999 h 1001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2179" h="1001601">
                    <a:moveTo>
                      <a:pt x="17803" y="156999"/>
                    </a:moveTo>
                    <a:cubicBezTo>
                      <a:pt x="61930" y="271578"/>
                      <a:pt x="85317" y="386337"/>
                      <a:pt x="87264" y="498098"/>
                    </a:cubicBezTo>
                    <a:cubicBezTo>
                      <a:pt x="89307" y="615324"/>
                      <a:pt x="67565" y="768200"/>
                      <a:pt x="595" y="893758"/>
                    </a:cubicBezTo>
                    <a:lnTo>
                      <a:pt x="428132" y="1003705"/>
                    </a:lnTo>
                    <a:cubicBezTo>
                      <a:pt x="493832" y="837346"/>
                      <a:pt x="525612" y="664662"/>
                      <a:pt x="522576" y="490491"/>
                    </a:cubicBezTo>
                    <a:cubicBezTo>
                      <a:pt x="519735" y="328171"/>
                      <a:pt x="486697" y="163856"/>
                      <a:pt x="424360" y="2104"/>
                    </a:cubicBezTo>
                    <a:lnTo>
                      <a:pt x="17803" y="156999"/>
                    </a:lnTo>
                    <a:close/>
                  </a:path>
                </a:pathLst>
              </a:custGeom>
              <a:solidFill>
                <a:srgbClr val="00538E"/>
              </a:solidFill>
              <a:ln w="12092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D4824A60-BD5E-4A73-A8AB-66DA95EEEE46}"/>
                </a:ext>
              </a:extLst>
            </p:cNvPr>
            <p:cNvSpPr/>
            <p:nvPr/>
          </p:nvSpPr>
          <p:spPr>
            <a:xfrm>
              <a:off x="3111819" y="237572"/>
              <a:ext cx="135066" cy="276537"/>
            </a:xfrm>
            <a:custGeom>
              <a:avLst/>
              <a:gdLst>
                <a:gd name="connsiteX0" fmla="*/ 455472 w 455241"/>
                <a:gd name="connsiteY0" fmla="*/ 180001 h 932068"/>
                <a:gd name="connsiteX1" fmla="*/ 455472 w 455241"/>
                <a:gd name="connsiteY1" fmla="*/ 255 h 932068"/>
                <a:gd name="connsiteX2" fmla="*/ 67926 w 455241"/>
                <a:gd name="connsiteY2" fmla="*/ 484688 h 932068"/>
                <a:gd name="connsiteX3" fmla="*/ 213123 w 455241"/>
                <a:gd name="connsiteY3" fmla="*/ 484688 h 932068"/>
                <a:gd name="connsiteX4" fmla="*/ 34079 w 455241"/>
                <a:gd name="connsiteY4" fmla="*/ 708500 h 932068"/>
                <a:gd name="connsiteX5" fmla="*/ 179288 w 455241"/>
                <a:gd name="connsiteY5" fmla="*/ 708500 h 932068"/>
                <a:gd name="connsiteX6" fmla="*/ 231 w 455241"/>
                <a:gd name="connsiteY6" fmla="*/ 932311 h 932068"/>
                <a:gd name="connsiteX7" fmla="*/ 455472 w 455241"/>
                <a:gd name="connsiteY7" fmla="*/ 932323 h 932068"/>
                <a:gd name="connsiteX8" fmla="*/ 455472 w 455241"/>
                <a:gd name="connsiteY8" fmla="*/ 820031 h 932068"/>
                <a:gd name="connsiteX9" fmla="*/ 233862 w 455241"/>
                <a:gd name="connsiteY9" fmla="*/ 820031 h 932068"/>
                <a:gd name="connsiteX10" fmla="*/ 412906 w 455241"/>
                <a:gd name="connsiteY10" fmla="*/ 596219 h 932068"/>
                <a:gd name="connsiteX11" fmla="*/ 269112 w 455241"/>
                <a:gd name="connsiteY11" fmla="*/ 596219 h 932068"/>
                <a:gd name="connsiteX12" fmla="*/ 267697 w 455241"/>
                <a:gd name="connsiteY12" fmla="*/ 596219 h 932068"/>
                <a:gd name="connsiteX13" fmla="*/ 446754 w 455241"/>
                <a:gd name="connsiteY13" fmla="*/ 372408 h 932068"/>
                <a:gd name="connsiteX14" fmla="*/ 302959 w 455241"/>
                <a:gd name="connsiteY14" fmla="*/ 372408 h 932068"/>
                <a:gd name="connsiteX15" fmla="*/ 301545 w 455241"/>
                <a:gd name="connsiteY15" fmla="*/ 372408 h 932068"/>
                <a:gd name="connsiteX16" fmla="*/ 455472 w 455241"/>
                <a:gd name="connsiteY16" fmla="*/ 180001 h 93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5241" h="932068">
                  <a:moveTo>
                    <a:pt x="455472" y="180001"/>
                  </a:moveTo>
                  <a:lnTo>
                    <a:pt x="455472" y="255"/>
                  </a:lnTo>
                  <a:lnTo>
                    <a:pt x="67926" y="484688"/>
                  </a:lnTo>
                  <a:lnTo>
                    <a:pt x="213123" y="484688"/>
                  </a:lnTo>
                  <a:lnTo>
                    <a:pt x="34079" y="708500"/>
                  </a:lnTo>
                  <a:lnTo>
                    <a:pt x="179288" y="708500"/>
                  </a:lnTo>
                  <a:lnTo>
                    <a:pt x="231" y="932311"/>
                  </a:lnTo>
                  <a:lnTo>
                    <a:pt x="455472" y="932323"/>
                  </a:lnTo>
                  <a:lnTo>
                    <a:pt x="455472" y="820031"/>
                  </a:lnTo>
                  <a:lnTo>
                    <a:pt x="233862" y="820031"/>
                  </a:lnTo>
                  <a:lnTo>
                    <a:pt x="412906" y="596219"/>
                  </a:lnTo>
                  <a:lnTo>
                    <a:pt x="269112" y="596219"/>
                  </a:lnTo>
                  <a:lnTo>
                    <a:pt x="267697" y="596219"/>
                  </a:lnTo>
                  <a:lnTo>
                    <a:pt x="446754" y="372408"/>
                  </a:lnTo>
                  <a:lnTo>
                    <a:pt x="302959" y="372408"/>
                  </a:lnTo>
                  <a:lnTo>
                    <a:pt x="301545" y="372408"/>
                  </a:lnTo>
                  <a:lnTo>
                    <a:pt x="455472" y="180001"/>
                  </a:lnTo>
                  <a:close/>
                </a:path>
              </a:pathLst>
            </a:custGeom>
            <a:solidFill>
              <a:schemeClr val="accent4"/>
            </a:solidFill>
            <a:ln w="12092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49094E74-B45B-4F41-86F2-1F701F0E89AC}"/>
                </a:ext>
              </a:extLst>
            </p:cNvPr>
            <p:cNvSpPr/>
            <p:nvPr/>
          </p:nvSpPr>
          <p:spPr>
            <a:xfrm>
              <a:off x="4398583" y="711989"/>
              <a:ext cx="273351" cy="200766"/>
            </a:xfrm>
            <a:custGeom>
              <a:avLst/>
              <a:gdLst>
                <a:gd name="connsiteX0" fmla="*/ 534137 w 921329"/>
                <a:gd name="connsiteY0" fmla="*/ 186652 h 676682"/>
                <a:gd name="connsiteX1" fmla="*/ 625933 w 921329"/>
                <a:gd name="connsiteY1" fmla="*/ 70768 h 676682"/>
                <a:gd name="connsiteX2" fmla="*/ 537850 w 921329"/>
                <a:gd name="connsiteY2" fmla="*/ 993 h 676682"/>
                <a:gd name="connsiteX3" fmla="*/ 462452 w 921329"/>
                <a:gd name="connsiteY3" fmla="*/ 96174 h 676682"/>
                <a:gd name="connsiteX4" fmla="*/ 387066 w 921329"/>
                <a:gd name="connsiteY4" fmla="*/ 993 h 676682"/>
                <a:gd name="connsiteX5" fmla="*/ 298971 w 921329"/>
                <a:gd name="connsiteY5" fmla="*/ 70768 h 676682"/>
                <a:gd name="connsiteX6" fmla="*/ 390778 w 921329"/>
                <a:gd name="connsiteY6" fmla="*/ 186652 h 676682"/>
                <a:gd name="connsiteX7" fmla="*/ 1793 w 921329"/>
                <a:gd name="connsiteY7" fmla="*/ 677676 h 676682"/>
                <a:gd name="connsiteX8" fmla="*/ 145152 w 921329"/>
                <a:gd name="connsiteY8" fmla="*/ 677676 h 676682"/>
                <a:gd name="connsiteX9" fmla="*/ 462452 w 921329"/>
                <a:gd name="connsiteY9" fmla="*/ 277142 h 676682"/>
                <a:gd name="connsiteX10" fmla="*/ 779764 w 921329"/>
                <a:gd name="connsiteY10" fmla="*/ 677676 h 676682"/>
                <a:gd name="connsiteX11" fmla="*/ 923123 w 921329"/>
                <a:gd name="connsiteY11" fmla="*/ 677676 h 676682"/>
                <a:gd name="connsiteX12" fmla="*/ 534137 w 921329"/>
                <a:gd name="connsiteY12" fmla="*/ 186652 h 67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1329" h="676682">
                  <a:moveTo>
                    <a:pt x="534137" y="186652"/>
                  </a:moveTo>
                  <a:lnTo>
                    <a:pt x="625933" y="70768"/>
                  </a:lnTo>
                  <a:lnTo>
                    <a:pt x="537850" y="993"/>
                  </a:lnTo>
                  <a:lnTo>
                    <a:pt x="462452" y="96174"/>
                  </a:lnTo>
                  <a:lnTo>
                    <a:pt x="387066" y="993"/>
                  </a:lnTo>
                  <a:lnTo>
                    <a:pt x="298971" y="70768"/>
                  </a:lnTo>
                  <a:lnTo>
                    <a:pt x="390778" y="186652"/>
                  </a:lnTo>
                  <a:lnTo>
                    <a:pt x="1793" y="677676"/>
                  </a:lnTo>
                  <a:lnTo>
                    <a:pt x="145152" y="677676"/>
                  </a:lnTo>
                  <a:lnTo>
                    <a:pt x="462452" y="277142"/>
                  </a:lnTo>
                  <a:lnTo>
                    <a:pt x="779764" y="677676"/>
                  </a:lnTo>
                  <a:lnTo>
                    <a:pt x="923123" y="677676"/>
                  </a:lnTo>
                  <a:lnTo>
                    <a:pt x="534137" y="186652"/>
                  </a:lnTo>
                  <a:close/>
                </a:path>
              </a:pathLst>
            </a:custGeom>
            <a:solidFill>
              <a:schemeClr val="accent5"/>
            </a:solidFill>
            <a:ln w="12092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088D6597-A931-4C9C-B3B2-E84AE54940B5}"/>
                </a:ext>
              </a:extLst>
            </p:cNvPr>
            <p:cNvSpPr/>
            <p:nvPr/>
          </p:nvSpPr>
          <p:spPr>
            <a:xfrm>
              <a:off x="3921224" y="1158350"/>
              <a:ext cx="402604" cy="166488"/>
            </a:xfrm>
            <a:custGeom>
              <a:avLst/>
              <a:gdLst>
                <a:gd name="connsiteX0" fmla="*/ 1286484 w 1356981"/>
                <a:gd name="connsiteY0" fmla="*/ 512666 h 561149"/>
                <a:gd name="connsiteX1" fmla="*/ 1358339 w 1356981"/>
                <a:gd name="connsiteY1" fmla="*/ 443496 h 561149"/>
                <a:gd name="connsiteX2" fmla="*/ 1033916 w 1356981"/>
                <a:gd name="connsiteY2" fmla="*/ 131855 h 561149"/>
                <a:gd name="connsiteX3" fmla="*/ 826309 w 1356981"/>
                <a:gd name="connsiteY3" fmla="*/ 331638 h 561149"/>
                <a:gd name="connsiteX4" fmla="*/ 482611 w 1356981"/>
                <a:gd name="connsiteY4" fmla="*/ 1460 h 561149"/>
                <a:gd name="connsiteX5" fmla="*/ 1358 w 1356981"/>
                <a:gd name="connsiteY5" fmla="*/ 464585 h 561149"/>
                <a:gd name="connsiteX6" fmla="*/ 73213 w 1356981"/>
                <a:gd name="connsiteY6" fmla="*/ 533756 h 561149"/>
                <a:gd name="connsiteX7" fmla="*/ 482913 w 1356981"/>
                <a:gd name="connsiteY7" fmla="*/ 139486 h 561149"/>
                <a:gd name="connsiteX8" fmla="*/ 922591 w 1356981"/>
                <a:gd name="connsiteY8" fmla="*/ 562609 h 561149"/>
                <a:gd name="connsiteX9" fmla="*/ 994458 w 1356981"/>
                <a:gd name="connsiteY9" fmla="*/ 493451 h 561149"/>
                <a:gd name="connsiteX10" fmla="*/ 898188 w 1356981"/>
                <a:gd name="connsiteY10" fmla="*/ 400796 h 561149"/>
                <a:gd name="connsiteX11" fmla="*/ 1034206 w 1356981"/>
                <a:gd name="connsiteY11" fmla="*/ 269893 h 561149"/>
                <a:gd name="connsiteX12" fmla="*/ 1286484 w 1356981"/>
                <a:gd name="connsiteY12" fmla="*/ 512666 h 561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6981" h="561149">
                  <a:moveTo>
                    <a:pt x="1286484" y="512666"/>
                  </a:moveTo>
                  <a:lnTo>
                    <a:pt x="1358339" y="443496"/>
                  </a:lnTo>
                  <a:lnTo>
                    <a:pt x="1033916" y="131855"/>
                  </a:lnTo>
                  <a:lnTo>
                    <a:pt x="826309" y="331638"/>
                  </a:lnTo>
                  <a:lnTo>
                    <a:pt x="482611" y="1460"/>
                  </a:lnTo>
                  <a:lnTo>
                    <a:pt x="1358" y="464585"/>
                  </a:lnTo>
                  <a:lnTo>
                    <a:pt x="73213" y="533756"/>
                  </a:lnTo>
                  <a:lnTo>
                    <a:pt x="482913" y="139486"/>
                  </a:lnTo>
                  <a:lnTo>
                    <a:pt x="922591" y="562609"/>
                  </a:lnTo>
                  <a:lnTo>
                    <a:pt x="994458" y="493451"/>
                  </a:lnTo>
                  <a:lnTo>
                    <a:pt x="898188" y="400796"/>
                  </a:lnTo>
                  <a:lnTo>
                    <a:pt x="1034206" y="269893"/>
                  </a:lnTo>
                  <a:lnTo>
                    <a:pt x="1286484" y="512666"/>
                  </a:lnTo>
                  <a:close/>
                </a:path>
              </a:pathLst>
            </a:custGeom>
            <a:solidFill>
              <a:schemeClr val="accent2"/>
            </a:solidFill>
            <a:ln w="12092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5" name="Tekstiruutu 34">
            <a:extLst>
              <a:ext uri="{FF2B5EF4-FFF2-40B4-BE49-F238E27FC236}">
                <a16:creationId xmlns:a16="http://schemas.microsoft.com/office/drawing/2014/main" id="{65B0BC42-8B1D-4704-85CC-9FE74F704A45}"/>
              </a:ext>
            </a:extLst>
          </p:cNvPr>
          <p:cNvSpPr txBox="1"/>
          <p:nvPr userDrawn="1"/>
        </p:nvSpPr>
        <p:spPr>
          <a:xfrm>
            <a:off x="1187030" y="6256176"/>
            <a:ext cx="2952000" cy="783255"/>
          </a:xfrm>
          <a:prstGeom prst="rect">
            <a:avLst/>
          </a:prstGeom>
          <a:noFill/>
          <a:ln>
            <a:noFill/>
          </a:ln>
        </p:spPr>
        <p:txBody>
          <a:bodyPr wrap="square" lIns="144000" tIns="144000" rIns="144000" bIns="144000" rtlCol="0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lang="fi-FI" sz="900" dirty="0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Meripartio Porvoon </a:t>
            </a:r>
            <a:r>
              <a:rPr lang="fi-FI" sz="900" dirty="0" err="1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Pooki</a:t>
            </a:r>
            <a:endParaRPr lang="fi-FI" sz="900" dirty="0">
              <a:solidFill>
                <a:schemeClr val="accent1"/>
              </a:solidFill>
              <a:latin typeface="PT Sans" panose="020B0503020203020204" pitchFamily="34" charset="0"/>
              <a:ea typeface="PT Sans" panose="020B0503020203020204" pitchFamily="34" charset="0"/>
            </a:endParaRPr>
          </a:p>
          <a:p>
            <a:pPr algn="ctr">
              <a:spcAft>
                <a:spcPts val="300"/>
              </a:spcAft>
            </a:pPr>
            <a:r>
              <a:rPr lang="fi-FI" sz="900" dirty="0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porvoonpooki@gmail.com  </a:t>
            </a:r>
          </a:p>
          <a:p>
            <a:pPr algn="ctr">
              <a:spcAft>
                <a:spcPts val="300"/>
              </a:spcAft>
            </a:pPr>
            <a:r>
              <a:rPr lang="fi-FI" sz="900" dirty="0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www.porvoonpooki.fi</a:t>
            </a:r>
          </a:p>
        </p:txBody>
      </p:sp>
      <p:sp>
        <p:nvSpPr>
          <p:cNvPr id="21" name="Tekstin paikkamerkki 10">
            <a:extLst>
              <a:ext uri="{FF2B5EF4-FFF2-40B4-BE49-F238E27FC236}">
                <a16:creationId xmlns:a16="http://schemas.microsoft.com/office/drawing/2014/main" id="{DBBFD32E-38EB-4463-833E-AAEAF167FE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264843" y="3677753"/>
            <a:ext cx="2108426" cy="361687"/>
          </a:xfrm>
        </p:spPr>
        <p:txBody>
          <a:bodyPr/>
          <a:lstStyle>
            <a:lvl1pPr>
              <a:buFontTx/>
              <a:buNone/>
              <a:defRPr sz="700">
                <a:latin typeface="PT Sans" panose="020B0503020203020204" pitchFamily="34" charset="0"/>
                <a:ea typeface="PT Sans" panose="020B0503020203020204" pitchFamily="34" charset="0"/>
              </a:defRPr>
            </a:lvl1pPr>
          </a:lstStyle>
          <a:p>
            <a:r>
              <a:rPr lang="fi-FI" dirty="0"/>
              <a:t>KUVA: Kuvaajan Nimi</a:t>
            </a:r>
          </a:p>
        </p:txBody>
      </p:sp>
      <p:pic>
        <p:nvPicPr>
          <p:cNvPr id="7" name="Kuva 6" descr="Kuva, joka sisältää kohteen teksti, Fontti, Grafiikka, musta&#10;&#10;Tekoälyn generoima sisältö voi olla virheellistä.">
            <a:extLst>
              <a:ext uri="{FF2B5EF4-FFF2-40B4-BE49-F238E27FC236}">
                <a16:creationId xmlns:a16="http://schemas.microsoft.com/office/drawing/2014/main" id="{164548DF-05EF-AFE5-F1B7-558088267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4400" y="190800"/>
            <a:ext cx="1418705" cy="478800"/>
          </a:xfrm>
          <a:prstGeom prst="rect">
            <a:avLst/>
          </a:prstGeom>
        </p:spPr>
      </p:pic>
      <p:pic>
        <p:nvPicPr>
          <p:cNvPr id="8" name="Kuva 7" descr="Kuva, joka sisältää kohteen teksti, Fontti, Grafiikka, musta&#10;&#10;Tekoälyn generoima sisältö voi olla virheellistä.">
            <a:extLst>
              <a:ext uri="{FF2B5EF4-FFF2-40B4-BE49-F238E27FC236}">
                <a16:creationId xmlns:a16="http://schemas.microsoft.com/office/drawing/2014/main" id="{96A586D3-5BBA-3A8C-203C-F259694DBF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7016" y="6005911"/>
            <a:ext cx="992027" cy="33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86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54" userDrawn="1">
          <p15:clr>
            <a:srgbClr val="A4A3A4"/>
          </p15:clr>
        </p15:guide>
        <p15:guide id="2" pos="3367" userDrawn="1">
          <p15:clr>
            <a:srgbClr val="F26B43"/>
          </p15:clr>
        </p15:guide>
        <p15:guide id="3" pos="3776" userDrawn="1">
          <p15:clr>
            <a:srgbClr val="A4A3A4"/>
          </p15:clr>
        </p15:guide>
        <p15:guide id="4" pos="6339" userDrawn="1">
          <p15:clr>
            <a:srgbClr val="A4A3A4"/>
          </p15:clr>
        </p15:guide>
        <p15:guide id="5" orient="horz" pos="408" userDrawn="1">
          <p15:clr>
            <a:srgbClr val="A4A3A4"/>
          </p15:clr>
        </p15:guide>
        <p15:guide id="6" pos="2959" userDrawn="1">
          <p15:clr>
            <a:srgbClr val="A4A3A4"/>
          </p15:clr>
        </p15:guide>
        <p15:guide id="7" pos="396" userDrawn="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&amp; tausta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6890913F-0B30-40D2-8F76-332EC0BD1C1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8650" y="805218"/>
            <a:ext cx="4068763" cy="6106756"/>
          </a:xfrm>
          <a:custGeom>
            <a:avLst/>
            <a:gdLst>
              <a:gd name="connsiteX0" fmla="*/ 558372 w 4068763"/>
              <a:gd name="connsiteY0" fmla="*/ 4852961 h 6171133"/>
              <a:gd name="connsiteX1" fmla="*/ 558372 w 4068763"/>
              <a:gd name="connsiteY1" fmla="*/ 5913215 h 6171133"/>
              <a:gd name="connsiteX2" fmla="*/ 3510372 w 4068763"/>
              <a:gd name="connsiteY2" fmla="*/ 5913215 h 6171133"/>
              <a:gd name="connsiteX3" fmla="*/ 3510372 w 4068763"/>
              <a:gd name="connsiteY3" fmla="*/ 4852961 h 6171133"/>
              <a:gd name="connsiteX4" fmla="*/ 0 w 4068763"/>
              <a:gd name="connsiteY4" fmla="*/ 0 h 6171133"/>
              <a:gd name="connsiteX5" fmla="*/ 4068763 w 4068763"/>
              <a:gd name="connsiteY5" fmla="*/ 0 h 6171133"/>
              <a:gd name="connsiteX6" fmla="*/ 4068763 w 4068763"/>
              <a:gd name="connsiteY6" fmla="*/ 6171133 h 6171133"/>
              <a:gd name="connsiteX7" fmla="*/ 0 w 4068763"/>
              <a:gd name="connsiteY7" fmla="*/ 6171133 h 617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8763" h="6171133">
                <a:moveTo>
                  <a:pt x="558372" y="4852961"/>
                </a:moveTo>
                <a:lnTo>
                  <a:pt x="558372" y="5913215"/>
                </a:lnTo>
                <a:lnTo>
                  <a:pt x="3510372" y="5913215"/>
                </a:lnTo>
                <a:lnTo>
                  <a:pt x="3510372" y="4852961"/>
                </a:lnTo>
                <a:close/>
                <a:moveTo>
                  <a:pt x="0" y="0"/>
                </a:moveTo>
                <a:lnTo>
                  <a:pt x="4068763" y="0"/>
                </a:lnTo>
                <a:lnTo>
                  <a:pt x="4068763" y="6171133"/>
                </a:lnTo>
                <a:lnTo>
                  <a:pt x="0" y="617113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fi-FI" dirty="0"/>
              <a:t>Lisää kuva klikkaamalla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87030" y="2519014"/>
            <a:ext cx="2951992" cy="433553"/>
          </a:xfrm>
          <a:solidFill>
            <a:schemeClr val="bg1"/>
          </a:solidFill>
        </p:spPr>
        <p:txBody>
          <a:bodyPr wrap="square" lIns="144000" tIns="108000" rIns="144000" bIns="108000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Takakannen teksti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94400" y="5065315"/>
            <a:ext cx="4068763" cy="1107996"/>
          </a:xfrm>
        </p:spPr>
        <p:txBody>
          <a:bodyPr anchor="b">
            <a:spAutoFit/>
          </a:bodyPr>
          <a:lstStyle>
            <a:lvl1pPr algn="ctr">
              <a:lnSpc>
                <a:spcPct val="100000"/>
              </a:lnSpc>
              <a:defRPr sz="3300" cap="all" spc="100" baseline="0">
                <a:solidFill>
                  <a:schemeClr val="accent5"/>
                </a:solidFill>
                <a:latin typeface="Prompt" panose="00000800000000000000" pitchFamily="2" charset="-34"/>
                <a:cs typeface="Prompt" panose="00000800000000000000" pitchFamily="2" charset="-34"/>
              </a:defRPr>
            </a:lvl1pPr>
          </a:lstStyle>
          <a:p>
            <a:r>
              <a:rPr lang="fi-FI" dirty="0"/>
              <a:t>ESITTEEN 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7418" y="7204363"/>
            <a:ext cx="1622724" cy="230832"/>
          </a:xfrm>
        </p:spPr>
        <p:txBody>
          <a:bodyPr wrap="square" anchor="b">
            <a:spAutoFit/>
          </a:bodyPr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3257C7AF-2389-4BCA-9EB3-7C02F9930E92}" type="datetimeFigureOut">
              <a:rPr lang="fi-FI" smtClean="0"/>
              <a:pPr/>
              <a:t>27.4.2025</a:t>
            </a:fld>
            <a:endParaRPr lang="fi-FI" sz="900" dirty="0"/>
          </a:p>
        </p:txBody>
      </p:sp>
      <p:sp>
        <p:nvSpPr>
          <p:cNvPr id="20" name="Kuvan paikkamerkki 19">
            <a:extLst>
              <a:ext uri="{FF2B5EF4-FFF2-40B4-BE49-F238E27FC236}">
                <a16:creationId xmlns:a16="http://schemas.microsoft.com/office/drawing/2014/main" id="{B54DE7E2-7927-401C-8DFE-1701C97929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94400" y="805218"/>
            <a:ext cx="4068763" cy="4018663"/>
          </a:xfrm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r>
              <a:rPr lang="fi-FI" dirty="0"/>
              <a:t>Lisää kuva klikkaamalla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94400" y="6942753"/>
            <a:ext cx="4068763" cy="230832"/>
          </a:xfrm>
        </p:spPr>
        <p:txBody>
          <a:bodyPr wrap="square" anchor="b">
            <a:spAutoFit/>
          </a:bodyPr>
          <a:lstStyle>
            <a:lvl1pPr>
              <a:defRPr sz="900">
                <a:solidFill>
                  <a:schemeClr val="accent1"/>
                </a:solidFill>
              </a:defRPr>
            </a:lvl1pPr>
          </a:lstStyle>
          <a:p>
            <a:endParaRPr lang="fi-FI" sz="900" dirty="0"/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D67DB3A7-C068-4D36-8DEA-25170615C06B}"/>
              </a:ext>
            </a:extLst>
          </p:cNvPr>
          <p:cNvSpPr txBox="1"/>
          <p:nvPr userDrawn="1"/>
        </p:nvSpPr>
        <p:spPr>
          <a:xfrm>
            <a:off x="1187030" y="5674593"/>
            <a:ext cx="2952000" cy="898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144000" tIns="144000" rIns="144000" bIns="144000" rtlCol="0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lang="fi-FI" sz="800" dirty="0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Suomen Partiolaiset – </a:t>
            </a:r>
            <a:r>
              <a:rPr lang="fi-FI" sz="800" dirty="0" err="1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Finlands</a:t>
            </a:r>
            <a:r>
              <a:rPr lang="fi-FI" sz="800" dirty="0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 </a:t>
            </a:r>
            <a:r>
              <a:rPr lang="fi-FI" sz="800" dirty="0" err="1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Scouter</a:t>
            </a:r>
            <a:r>
              <a:rPr lang="fi-FI" sz="800" dirty="0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 ry</a:t>
            </a:r>
          </a:p>
          <a:p>
            <a:pPr algn="ctr">
              <a:spcAft>
                <a:spcPts val="300"/>
              </a:spcAft>
            </a:pPr>
            <a:r>
              <a:rPr lang="fi-FI" sz="800" dirty="0" err="1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Töölönkatu</a:t>
            </a:r>
            <a:r>
              <a:rPr lang="fi-FI" sz="800" dirty="0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 55, 00250 Helsinki</a:t>
            </a:r>
          </a:p>
          <a:p>
            <a:pPr algn="ctr">
              <a:spcAft>
                <a:spcPts val="300"/>
              </a:spcAft>
            </a:pPr>
            <a:r>
              <a:rPr lang="fi-FI" sz="800" dirty="0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Puh. (+358 9) 8865 1100 </a:t>
            </a:r>
          </a:p>
          <a:p>
            <a:pPr algn="ctr">
              <a:spcAft>
                <a:spcPts val="300"/>
              </a:spcAft>
            </a:pPr>
            <a:r>
              <a:rPr lang="fi-FI" sz="800" dirty="0">
                <a:solidFill>
                  <a:schemeClr val="accent1"/>
                </a:solidFill>
                <a:latin typeface="PT Sans" panose="020B0503020203020204" pitchFamily="34" charset="0"/>
                <a:ea typeface="PT Sans" panose="020B0503020203020204" pitchFamily="34" charset="0"/>
              </a:rPr>
              <a:t>#partioscout www.partio.fi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AC4A21D3-B487-43AA-99D8-248C035104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4423" y="126741"/>
            <a:ext cx="1549039" cy="647700"/>
          </a:xfrm>
          <a:prstGeom prst="rect">
            <a:avLst/>
          </a:prstGeom>
        </p:spPr>
      </p:pic>
      <p:sp>
        <p:nvSpPr>
          <p:cNvPr id="13" name="Tekstin paikkamerkki 13">
            <a:extLst>
              <a:ext uri="{FF2B5EF4-FFF2-40B4-BE49-F238E27FC236}">
                <a16:creationId xmlns:a16="http://schemas.microsoft.com/office/drawing/2014/main" id="{6CDB8839-56A4-4FD2-9909-9CD0EF38BD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4401" y="6207780"/>
            <a:ext cx="4068762" cy="307777"/>
          </a:xfr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Kansilehden teksti</a:t>
            </a:r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3AF85AB3-DCB7-48BE-AD7A-66A2023C08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9208844" y="3686276"/>
            <a:ext cx="2108426" cy="361687"/>
          </a:xfrm>
        </p:spPr>
        <p:txBody>
          <a:bodyPr/>
          <a:lstStyle>
            <a:lvl1pPr>
              <a:buFontTx/>
              <a:buNone/>
              <a:defRPr sz="700">
                <a:latin typeface="PT Sans" panose="020B0503020203020204" pitchFamily="34" charset="0"/>
                <a:ea typeface="PT Sans" panose="020B0503020203020204" pitchFamily="34" charset="0"/>
              </a:defRPr>
            </a:lvl1pPr>
          </a:lstStyle>
          <a:p>
            <a:r>
              <a:rPr lang="fi-FI" dirty="0"/>
              <a:t>KUVA: Kuvaajan Nimi</a:t>
            </a:r>
          </a:p>
        </p:txBody>
      </p:sp>
      <p:sp>
        <p:nvSpPr>
          <p:cNvPr id="14" name="Tekstin paikkamerkki 10">
            <a:extLst>
              <a:ext uri="{FF2B5EF4-FFF2-40B4-BE49-F238E27FC236}">
                <a16:creationId xmlns:a16="http://schemas.microsoft.com/office/drawing/2014/main" id="{E829EB95-D6C3-4477-A0A8-CC9C7779CD9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515678" y="5766127"/>
            <a:ext cx="2108426" cy="361687"/>
          </a:xfrm>
        </p:spPr>
        <p:txBody>
          <a:bodyPr/>
          <a:lstStyle>
            <a:lvl1pPr>
              <a:buFontTx/>
              <a:buNone/>
              <a:defRPr sz="700">
                <a:latin typeface="PT Sans" panose="020B0503020203020204" pitchFamily="34" charset="0"/>
                <a:ea typeface="PT Sans" panose="020B0503020203020204" pitchFamily="34" charset="0"/>
              </a:defRPr>
            </a:lvl1pPr>
          </a:lstStyle>
          <a:p>
            <a:r>
              <a:rPr lang="fi-FI" dirty="0"/>
              <a:t>KUVA: Kuvaajan Nimi</a:t>
            </a:r>
          </a:p>
        </p:txBody>
      </p:sp>
      <p:pic>
        <p:nvPicPr>
          <p:cNvPr id="6" name="Kuva 5" descr="Kuva, joka sisältää kohteen teksti, Fontti, Grafiikka, musta&#10;&#10;Tekoälyn generoima sisältö voi olla virheellistä.">
            <a:extLst>
              <a:ext uri="{FF2B5EF4-FFF2-40B4-BE49-F238E27FC236}">
                <a16:creationId xmlns:a16="http://schemas.microsoft.com/office/drawing/2014/main" id="{92AE866A-9C70-A619-1AF8-0503C2ECDE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351" y="211191"/>
            <a:ext cx="1418705" cy="47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57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54" userDrawn="1">
          <p15:clr>
            <a:srgbClr val="A4A3A4"/>
          </p15:clr>
        </p15:guide>
        <p15:guide id="2" pos="3367" userDrawn="1">
          <p15:clr>
            <a:srgbClr val="F26B43"/>
          </p15:clr>
        </p15:guide>
        <p15:guide id="3" pos="3776" userDrawn="1">
          <p15:clr>
            <a:srgbClr val="A4A3A4"/>
          </p15:clr>
        </p15:guide>
        <p15:guide id="4" pos="6339" userDrawn="1">
          <p15:clr>
            <a:srgbClr val="A4A3A4"/>
          </p15:clr>
        </p15:guide>
        <p15:guide id="5" orient="horz" pos="408" userDrawn="1">
          <p15:clr>
            <a:srgbClr val="A4A3A4"/>
          </p15:clr>
        </p15:guide>
        <p15:guide id="6" pos="2959" userDrawn="1">
          <p15:clr>
            <a:srgbClr val="A4A3A4"/>
          </p15:clr>
        </p15:guide>
        <p15:guide id="7" pos="396" userDrawn="1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skiaukeam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Kuvan paikkamerkki 19">
            <a:extLst>
              <a:ext uri="{FF2B5EF4-FFF2-40B4-BE49-F238E27FC236}">
                <a16:creationId xmlns:a16="http://schemas.microsoft.com/office/drawing/2014/main" id="{1FADC0FE-C748-4170-B1C9-679F0643A98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94400" y="685799"/>
            <a:ext cx="4068763" cy="2088092"/>
          </a:xfrm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r>
              <a:rPr lang="fi-FI" dirty="0"/>
              <a:t>Lisää kuva klikkaamalla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994400" y="2852304"/>
            <a:ext cx="4068763" cy="233014"/>
          </a:xfrm>
          <a:noFill/>
        </p:spPr>
        <p:txBody>
          <a:bodyPr wrap="square" lIns="90000" tIns="46800" rIns="90000" bIns="46800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90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Esitteen teksti – tämä tasataan automaattisesti vasempaan laitaan.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7419" y="6949709"/>
            <a:ext cx="1622724" cy="230832"/>
          </a:xfrm>
        </p:spPr>
        <p:txBody>
          <a:bodyPr wrap="square" anchor="b">
            <a:spAutoFit/>
          </a:bodyPr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3257C7AF-2389-4BCA-9EB3-7C02F9930E92}" type="datetimeFigureOut">
              <a:rPr lang="fi-FI" smtClean="0"/>
              <a:pPr/>
              <a:t>27.4.2025</a:t>
            </a:fld>
            <a:endParaRPr lang="fi-FI" sz="9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48" y="6944014"/>
            <a:ext cx="4068763" cy="230832"/>
          </a:xfrm>
        </p:spPr>
        <p:txBody>
          <a:bodyPr wrap="square" anchor="b">
            <a:spAutoFit/>
          </a:bodyPr>
          <a:lstStyle>
            <a:lvl1pPr>
              <a:defRPr sz="900">
                <a:solidFill>
                  <a:schemeClr val="accent1"/>
                </a:solidFill>
              </a:defRPr>
            </a:lvl1pPr>
          </a:lstStyle>
          <a:p>
            <a:endParaRPr lang="fi-FI" sz="9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1CC02A9-1DC2-44BC-83B4-0236B99BE04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8650" y="1183053"/>
            <a:ext cx="4068763" cy="233014"/>
          </a:xfrm>
          <a:noFill/>
        </p:spPr>
        <p:txBody>
          <a:bodyPr wrap="square" lIns="90000" tIns="46800" rIns="90000" bIns="46800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90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Esitteen teksti – tämä tasataan automaattisesti vasempaan laitaan.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8C13564-9C05-4D7A-A38D-28F59E87C30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994399" y="5338219"/>
            <a:ext cx="4068762" cy="1573756"/>
          </a:xfrm>
          <a:solidFill>
            <a:schemeClr val="accent2">
              <a:lumMod val="20000"/>
              <a:lumOff val="80000"/>
            </a:schemeClr>
          </a:solidFill>
        </p:spPr>
        <p:txBody>
          <a:bodyPr wrap="square" lIns="144000" tIns="144000" rIns="144000" bIns="14400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00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Infolaatikko</a:t>
            </a:r>
            <a:endParaRPr lang="en-US" dirty="0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E4043EE7-0B28-4E17-9FE0-4183152591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8650" y="685800"/>
            <a:ext cx="4068761" cy="400110"/>
          </a:xfrm>
        </p:spPr>
        <p:txBody>
          <a:bodyPr wrap="square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Prompt" panose="00000800000000000000" pitchFamily="2" charset="-34"/>
                <a:cs typeface="Prompt" panose="00000800000000000000" pitchFamily="2" charset="-34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VÄLIOTSIKKO</a:t>
            </a:r>
          </a:p>
        </p:txBody>
      </p:sp>
      <p:sp>
        <p:nvSpPr>
          <p:cNvPr id="9" name="Sisällön paikkamerkki 6">
            <a:extLst>
              <a:ext uri="{FF2B5EF4-FFF2-40B4-BE49-F238E27FC236}">
                <a16:creationId xmlns:a16="http://schemas.microsoft.com/office/drawing/2014/main" id="{56D90A3D-A699-4BFC-9055-31EC90E897A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663029" y="5338219"/>
            <a:ext cx="2038350" cy="13366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Lisää ikoni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2DB2ACA9-D361-4659-8036-B23DD7E154E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16200000">
            <a:off x="9208842" y="1598563"/>
            <a:ext cx="2108426" cy="361687"/>
          </a:xfrm>
        </p:spPr>
        <p:txBody>
          <a:bodyPr/>
          <a:lstStyle>
            <a:lvl1pPr>
              <a:buFontTx/>
              <a:buNone/>
              <a:defRPr sz="700">
                <a:latin typeface="PT Sans" panose="020B0503020203020204" pitchFamily="34" charset="0"/>
                <a:ea typeface="PT Sans" panose="020B0503020203020204" pitchFamily="34" charset="0"/>
              </a:defRPr>
            </a:lvl1pPr>
          </a:lstStyle>
          <a:p>
            <a:r>
              <a:rPr lang="fi-FI" dirty="0"/>
              <a:t>KUVA: Kuvaajan Nimi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D2AE13A5-348D-4C51-BCF3-3C6969377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0156" y="180975"/>
            <a:ext cx="1155681" cy="363538"/>
          </a:xfrm>
          <a:prstGeom prst="rect">
            <a:avLst/>
          </a:prstGeom>
        </p:spPr>
      </p:pic>
      <p:pic>
        <p:nvPicPr>
          <p:cNvPr id="2" name="Kuva 1" descr="Kuva, joka sisältää kohteen teksti, Fontti, Grafiikka, musta&#10;&#10;Tekoälyn generoima sisältö voi olla virheellistä.">
            <a:extLst>
              <a:ext uri="{FF2B5EF4-FFF2-40B4-BE49-F238E27FC236}">
                <a16:creationId xmlns:a16="http://schemas.microsoft.com/office/drawing/2014/main" id="{62B69411-9CDD-C373-4973-2AC9AF1BFE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976" y="180913"/>
            <a:ext cx="1077362" cy="3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65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54" userDrawn="1">
          <p15:clr>
            <a:srgbClr val="A4A3A4"/>
          </p15:clr>
        </p15:guide>
        <p15:guide id="2" pos="3367" userDrawn="1">
          <p15:clr>
            <a:srgbClr val="F26B43"/>
          </p15:clr>
        </p15:guide>
        <p15:guide id="3" pos="3776" userDrawn="1">
          <p15:clr>
            <a:srgbClr val="A4A3A4"/>
          </p15:clr>
        </p15:guide>
        <p15:guide id="4" pos="6339" userDrawn="1">
          <p15:clr>
            <a:srgbClr val="A4A3A4"/>
          </p15:clr>
        </p15:guide>
        <p15:guide id="5" orient="horz" pos="408" userDrawn="1">
          <p15:clr>
            <a:srgbClr val="A4A3A4"/>
          </p15:clr>
        </p15:guide>
        <p15:guide id="6" pos="2959" userDrawn="1">
          <p15:clr>
            <a:srgbClr val="A4A3A4"/>
          </p15:clr>
        </p15:guide>
        <p15:guide id="7" pos="396" userDrawn="1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skiaukeama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48" y="1183053"/>
            <a:ext cx="4068000" cy="233014"/>
          </a:xfrm>
          <a:noFill/>
        </p:spPr>
        <p:txBody>
          <a:bodyPr wrap="square" lIns="90000" tIns="46800" rIns="90000" bIns="46800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90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Esitteen teksti – tämä tasataan automaattisesti vasempaan laitaan.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7419" y="6949709"/>
            <a:ext cx="1622724" cy="230832"/>
          </a:xfrm>
        </p:spPr>
        <p:txBody>
          <a:bodyPr wrap="square" anchor="b">
            <a:spAutoFit/>
          </a:bodyPr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3257C7AF-2389-4BCA-9EB3-7C02F9930E92}" type="datetimeFigureOut">
              <a:rPr lang="fi-FI" smtClean="0"/>
              <a:pPr/>
              <a:t>27.4.2025</a:t>
            </a:fld>
            <a:endParaRPr lang="fi-FI" sz="9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48" y="6944014"/>
            <a:ext cx="4068763" cy="230832"/>
          </a:xfrm>
        </p:spPr>
        <p:txBody>
          <a:bodyPr wrap="square" anchor="b">
            <a:spAutoFit/>
          </a:bodyPr>
          <a:lstStyle>
            <a:lvl1pPr>
              <a:defRPr sz="900">
                <a:solidFill>
                  <a:schemeClr val="accent1"/>
                </a:solidFill>
              </a:defRPr>
            </a:lvl1pPr>
          </a:lstStyle>
          <a:p>
            <a:endParaRPr lang="fi-FI" sz="9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1CC02A9-1DC2-44BC-83B4-0236B99BE04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990435" y="707393"/>
            <a:ext cx="4068763" cy="233014"/>
          </a:xfrm>
          <a:noFill/>
        </p:spPr>
        <p:txBody>
          <a:bodyPr wrap="square" lIns="90000" tIns="46800" rIns="90000" bIns="46800" numCol="1" spcCol="252000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90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Esitteen teksti – tämä tasataan automaattisesti vasempaan laitaan.</a:t>
            </a:r>
            <a:endParaRPr lang="en-US" dirty="0"/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25876749-C0D5-44AD-B869-9CFA50A16B1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020848" y="5581651"/>
            <a:ext cx="2038350" cy="13366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Lisää ikoni</a:t>
            </a:r>
          </a:p>
        </p:txBody>
      </p:sp>
      <p:sp>
        <p:nvSpPr>
          <p:cNvPr id="8" name="Kuvan paikkamerkki 19">
            <a:extLst>
              <a:ext uri="{FF2B5EF4-FFF2-40B4-BE49-F238E27FC236}">
                <a16:creationId xmlns:a16="http://schemas.microsoft.com/office/drawing/2014/main" id="{9E0E13A9-6C7C-4FBE-932A-4DF8475E93C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8648" y="2847975"/>
            <a:ext cx="4068763" cy="4067810"/>
          </a:xfrm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r>
              <a:rPr lang="fi-FI" dirty="0"/>
              <a:t>Lisää kuva klikkaamalla</a:t>
            </a:r>
          </a:p>
        </p:txBody>
      </p:sp>
      <p:sp>
        <p:nvSpPr>
          <p:cNvPr id="10" name="Tekstin paikkamerkki 5">
            <a:extLst>
              <a:ext uri="{FF2B5EF4-FFF2-40B4-BE49-F238E27FC236}">
                <a16:creationId xmlns:a16="http://schemas.microsoft.com/office/drawing/2014/main" id="{C2AC5FD3-BD68-4BD0-8632-8FB0DE5548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650" y="685800"/>
            <a:ext cx="4068761" cy="400110"/>
          </a:xfrm>
        </p:spPr>
        <p:txBody>
          <a:bodyPr wrap="square"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Prompt" panose="00000800000000000000" pitchFamily="2" charset="-34"/>
                <a:cs typeface="Prompt" panose="00000800000000000000" pitchFamily="2" charset="-34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VÄLIOTSIKKO</a:t>
            </a:r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19499127-D9DA-4D72-AC80-F2943857A0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16200000">
            <a:off x="-482716" y="5783824"/>
            <a:ext cx="2108426" cy="361687"/>
          </a:xfrm>
        </p:spPr>
        <p:txBody>
          <a:bodyPr/>
          <a:lstStyle>
            <a:lvl1pPr>
              <a:buFontTx/>
              <a:buNone/>
              <a:defRPr sz="700">
                <a:latin typeface="PT Sans" panose="020B0503020203020204" pitchFamily="34" charset="0"/>
                <a:ea typeface="PT Sans" panose="020B0503020203020204" pitchFamily="34" charset="0"/>
              </a:defRPr>
            </a:lvl1pPr>
          </a:lstStyle>
          <a:p>
            <a:r>
              <a:rPr lang="fi-FI" dirty="0"/>
              <a:t>KUVA: Kuvaajan Nimi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8D8A114B-FAF8-4D13-B019-98F361CCF3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0156" y="126740"/>
            <a:ext cx="1155681" cy="483225"/>
          </a:xfrm>
          <a:prstGeom prst="rect">
            <a:avLst/>
          </a:prstGeom>
        </p:spPr>
      </p:pic>
      <p:pic>
        <p:nvPicPr>
          <p:cNvPr id="6" name="Kuva 5" descr="Kuva, joka sisältää kohteen teksti, Fontti, Grafiikka, musta&#10;&#10;Tekoälyn generoima sisältö voi olla virheellistä.">
            <a:extLst>
              <a:ext uri="{FF2B5EF4-FFF2-40B4-BE49-F238E27FC236}">
                <a16:creationId xmlns:a16="http://schemas.microsoft.com/office/drawing/2014/main" id="{1269AE9A-291F-AF1C-87CA-584891E2EE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976" y="180913"/>
            <a:ext cx="1077362" cy="3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54" userDrawn="1">
          <p15:clr>
            <a:srgbClr val="A4A3A4"/>
          </p15:clr>
        </p15:guide>
        <p15:guide id="2" pos="3367" userDrawn="1">
          <p15:clr>
            <a:srgbClr val="F26B43"/>
          </p15:clr>
        </p15:guide>
        <p15:guide id="3" pos="3776" userDrawn="1">
          <p15:clr>
            <a:srgbClr val="A4A3A4"/>
          </p15:clr>
        </p15:guide>
        <p15:guide id="4" pos="6339" userDrawn="1">
          <p15:clr>
            <a:srgbClr val="A4A3A4"/>
          </p15:clr>
        </p15:guide>
        <p15:guide id="5" orient="horz" pos="408" userDrawn="1">
          <p15:clr>
            <a:srgbClr val="A4A3A4"/>
          </p15:clr>
        </p15:guide>
        <p15:guide id="6" pos="2959" userDrawn="1">
          <p15:clr>
            <a:srgbClr val="A4A3A4"/>
          </p15:clr>
        </p15:guide>
        <p15:guide id="7" pos="396" userDrawn="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skiaukeama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63029" y="672468"/>
            <a:ext cx="2038350" cy="510012"/>
          </a:xfrm>
          <a:noFill/>
        </p:spPr>
        <p:txBody>
          <a:bodyPr wrap="square" lIns="90000" tIns="46800" rIns="90000" bIns="46800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90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Esitteen teksti – tämä tasataan automaattisesti vasempaan laitaan.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7419" y="6949709"/>
            <a:ext cx="1622724" cy="230832"/>
          </a:xfrm>
        </p:spPr>
        <p:txBody>
          <a:bodyPr wrap="square" anchor="b">
            <a:spAutoFit/>
          </a:bodyPr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3257C7AF-2389-4BCA-9EB3-7C02F9930E92}" type="datetimeFigureOut">
              <a:rPr lang="fi-FI" smtClean="0"/>
              <a:pPr/>
              <a:t>27.4.2025</a:t>
            </a:fld>
            <a:endParaRPr lang="fi-FI" sz="9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48" y="6944014"/>
            <a:ext cx="4068763" cy="230832"/>
          </a:xfrm>
        </p:spPr>
        <p:txBody>
          <a:bodyPr wrap="square" anchor="b">
            <a:spAutoFit/>
          </a:bodyPr>
          <a:lstStyle>
            <a:lvl1pPr>
              <a:defRPr sz="900">
                <a:solidFill>
                  <a:schemeClr val="accent1"/>
                </a:solidFill>
              </a:defRPr>
            </a:lvl1pPr>
          </a:lstStyle>
          <a:p>
            <a:endParaRPr lang="fi-FI" sz="9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1CC02A9-1DC2-44BC-83B4-0236B99BE04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990435" y="707393"/>
            <a:ext cx="4068763" cy="233014"/>
          </a:xfrm>
          <a:noFill/>
        </p:spPr>
        <p:txBody>
          <a:bodyPr wrap="square" lIns="90000" tIns="46800" rIns="90000" bIns="46800" numCol="1" spcCol="180000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90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Esitteen teksti – tämä tasataan automaattisesti vasempaan laitaan.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D197969-F701-434C-9B3E-65C37C74280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28648" y="672467"/>
            <a:ext cx="2034379" cy="6236965"/>
          </a:xfrm>
          <a:solidFill>
            <a:schemeClr val="accent2">
              <a:lumMod val="20000"/>
              <a:lumOff val="80000"/>
            </a:schemeClr>
          </a:solidFill>
        </p:spPr>
        <p:txBody>
          <a:bodyPr wrap="square" lIns="144000" tIns="144000" rIns="144000" bIns="14400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90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Tekstilaatikko</a:t>
            </a:r>
            <a:endParaRPr lang="en-US" dirty="0"/>
          </a:p>
        </p:txBody>
      </p:sp>
      <p:sp>
        <p:nvSpPr>
          <p:cNvPr id="11" name="Sisällön paikkamerkki 6">
            <a:extLst>
              <a:ext uri="{FF2B5EF4-FFF2-40B4-BE49-F238E27FC236}">
                <a16:creationId xmlns:a16="http://schemas.microsoft.com/office/drawing/2014/main" id="{423142E3-53AD-4750-8AF2-DD0C11DFAD5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020848" y="5581651"/>
            <a:ext cx="2038350" cy="13366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dirty="0"/>
              <a:t>Lisää ikoni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287C3348-E7F4-48F3-8697-85210E681D9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84087" y="1314450"/>
            <a:ext cx="4073522" cy="18288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4AF43818-ED5D-4AEC-B320-871585B21C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0156" y="126740"/>
            <a:ext cx="1155681" cy="483225"/>
          </a:xfrm>
          <a:prstGeom prst="rect">
            <a:avLst/>
          </a:prstGeom>
        </p:spPr>
      </p:pic>
      <p:pic>
        <p:nvPicPr>
          <p:cNvPr id="6" name="Kuva 5" descr="Kuva, joka sisältää kohteen teksti, Fontti, Grafiikka, musta&#10;&#10;Tekoälyn generoima sisältö voi olla virheellistä.">
            <a:extLst>
              <a:ext uri="{FF2B5EF4-FFF2-40B4-BE49-F238E27FC236}">
                <a16:creationId xmlns:a16="http://schemas.microsoft.com/office/drawing/2014/main" id="{1D5BCCA8-1E0C-7E69-6A0A-21148AF824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976" y="180913"/>
            <a:ext cx="1077362" cy="3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00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54" userDrawn="1">
          <p15:clr>
            <a:srgbClr val="A4A3A4"/>
          </p15:clr>
        </p15:guide>
        <p15:guide id="2" pos="3367" userDrawn="1">
          <p15:clr>
            <a:srgbClr val="F26B43"/>
          </p15:clr>
        </p15:guide>
        <p15:guide id="3" pos="3776" userDrawn="1">
          <p15:clr>
            <a:srgbClr val="A4A3A4"/>
          </p15:clr>
        </p15:guide>
        <p15:guide id="4" pos="6339" userDrawn="1">
          <p15:clr>
            <a:srgbClr val="A4A3A4"/>
          </p15:clr>
        </p15:guide>
        <p15:guide id="5" orient="horz" pos="408" userDrawn="1">
          <p15:clr>
            <a:srgbClr val="A4A3A4"/>
          </p15:clr>
        </p15:guide>
        <p15:guide id="6" pos="2959" userDrawn="1">
          <p15:clr>
            <a:srgbClr val="A4A3A4"/>
          </p15:clr>
        </p15:guide>
        <p15:guide id="7" pos="396" userDrawn="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skiaukeama -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7419" y="6949709"/>
            <a:ext cx="1622724" cy="230832"/>
          </a:xfrm>
        </p:spPr>
        <p:txBody>
          <a:bodyPr wrap="square" anchor="b">
            <a:spAutoFit/>
          </a:bodyPr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3257C7AF-2389-4BCA-9EB3-7C02F9930E92}" type="datetimeFigureOut">
              <a:rPr lang="fi-FI" smtClean="0"/>
              <a:pPr/>
              <a:t>27.4.2025</a:t>
            </a:fld>
            <a:endParaRPr lang="fi-FI" sz="9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48" y="6944014"/>
            <a:ext cx="4068763" cy="230832"/>
          </a:xfrm>
        </p:spPr>
        <p:txBody>
          <a:bodyPr wrap="square" anchor="b">
            <a:spAutoFit/>
          </a:bodyPr>
          <a:lstStyle>
            <a:lvl1pPr>
              <a:defRPr sz="900">
                <a:solidFill>
                  <a:schemeClr val="accent1"/>
                </a:solidFill>
              </a:defRPr>
            </a:lvl1pPr>
          </a:lstStyle>
          <a:p>
            <a:endParaRPr lang="fi-FI" sz="900" dirty="0"/>
          </a:p>
        </p:txBody>
      </p:sp>
    </p:spTree>
    <p:extLst>
      <p:ext uri="{BB962C8B-B14F-4D97-AF65-F5344CB8AC3E}">
        <p14:creationId xmlns:p14="http://schemas.microsoft.com/office/powerpoint/2010/main" val="663579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54" userDrawn="1">
          <p15:clr>
            <a:srgbClr val="A4A3A4"/>
          </p15:clr>
        </p15:guide>
        <p15:guide id="2" pos="3367" userDrawn="1">
          <p15:clr>
            <a:srgbClr val="F26B43"/>
          </p15:clr>
        </p15:guide>
        <p15:guide id="3" pos="3776" userDrawn="1">
          <p15:clr>
            <a:srgbClr val="A4A3A4"/>
          </p15:clr>
        </p15:guide>
        <p15:guide id="4" pos="6339" userDrawn="1">
          <p15:clr>
            <a:srgbClr val="A4A3A4"/>
          </p15:clr>
        </p15:guide>
        <p15:guide id="5" orient="horz" pos="408" userDrawn="1">
          <p15:clr>
            <a:srgbClr val="A4A3A4"/>
          </p15:clr>
        </p15:guide>
        <p15:guide id="6" pos="2959" userDrawn="1">
          <p15:clr>
            <a:srgbClr val="A4A3A4"/>
          </p15:clr>
        </p15:guide>
        <p15:guide id="7" pos="396" userDrawn="1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7C7AF-2389-4BCA-9EB3-7C02F9930E92}" type="datetimeFigureOut">
              <a:rPr lang="fi-FI" smtClean="0"/>
              <a:t>27.4.2025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15D98-8F1A-4CD2-AF5D-4A62FCD46F7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628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rompt" panose="00000800000000000000" pitchFamily="2" charset="-34"/>
          <a:ea typeface="+mj-ea"/>
          <a:cs typeface="Prompt" panose="00000800000000000000" pitchFamily="2" charset="-34"/>
        </a:defRPr>
      </a:lvl1pPr>
    </p:titleStyle>
    <p:bodyStyle>
      <a:lvl1pPr marL="180975" indent="-179388" algn="l" defTabSz="1007943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/>
        </a:buClr>
        <a:buFont typeface="Tondu Beta" panose="02000000000000000000" pitchFamily="2" charset="0"/>
        <a:buChar char="&gt;"/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179388" algn="l" defTabSz="1007943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/>
        </a:buClr>
        <a:buFont typeface="Tondu Beta" panose="02000000000000000000" pitchFamily="2" charset="0"/>
        <a:buChar char="&gt;"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179388" algn="l" defTabSz="1007943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/>
        </a:buClr>
        <a:buFont typeface="Tondu Beta" panose="02000000000000000000" pitchFamily="2" charset="0"/>
        <a:buChar char="&gt;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179388" algn="l" defTabSz="1007943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/>
        </a:buClr>
        <a:buFont typeface="Tondu Beta" panose="02000000000000000000" pitchFamily="2" charset="0"/>
        <a:buChar char="&gt;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619250" indent="-179388" algn="l" defTabSz="1007943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/>
        </a:buClr>
        <a:buFont typeface="Tondu Beta" panose="02000000000000000000" pitchFamily="2" charset="0"/>
        <a:buChar char="&gt;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5F3EDF42-1B18-468B-AB43-C9E1FF441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Kun tämä sivu taitetaan kaksin kerroin, muodostuu tästä sivusta esitteen takakansi.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DE3DDCA-180A-4847-A0AB-C96C088A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Pohja </a:t>
            </a:r>
            <a:br>
              <a:rPr lang="fi-FI" dirty="0"/>
            </a:br>
            <a:r>
              <a:rPr lang="fi-FI" dirty="0"/>
              <a:t>A4-esitteelle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2AE6E73-B05C-4004-A87C-E8CAA49A1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94401" y="6207780"/>
            <a:ext cx="4068762" cy="738664"/>
          </a:xfrm>
        </p:spPr>
        <p:txBody>
          <a:bodyPr/>
          <a:lstStyle/>
          <a:p>
            <a:r>
              <a:rPr lang="fi-FI" dirty="0"/>
              <a:t>Aloita tutustumalla seuraavin dioihin,</a:t>
            </a:r>
            <a:br>
              <a:rPr lang="fi-FI" dirty="0"/>
            </a:br>
            <a:r>
              <a:rPr lang="fi-FI" dirty="0"/>
              <a:t>tai valitsemalla jokin vaihtoehto </a:t>
            </a:r>
            <a:br>
              <a:rPr lang="fi-FI" dirty="0"/>
            </a:br>
            <a:r>
              <a:rPr lang="fi-FI" dirty="0"/>
              <a:t>Uusi dia -painikkeen alta!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50A8AB5-42AD-4CD4-A4D1-97E7871D4E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6200000">
            <a:off x="9189794" y="3669013"/>
            <a:ext cx="2108426" cy="361687"/>
          </a:xfrm>
        </p:spPr>
        <p:txBody>
          <a:bodyPr/>
          <a:lstStyle/>
          <a:p>
            <a:r>
              <a:rPr lang="fi-FI" dirty="0"/>
              <a:t>KUVA: Netta Hautamäki</a:t>
            </a:r>
          </a:p>
        </p:txBody>
      </p:sp>
      <p:pic>
        <p:nvPicPr>
          <p:cNvPr id="10" name="Kuvan paikkamerkki 9" descr="Kuva, joka sisältää kohteen piha-, puu, vaate, henkilö&#10;&#10;Kuvaus luotu automaattisesti">
            <a:extLst>
              <a:ext uri="{FF2B5EF4-FFF2-40B4-BE49-F238E27FC236}">
                <a16:creationId xmlns:a16="http://schemas.microsoft.com/office/drawing/2014/main" id="{66D4C35C-35A7-F5B4-6AD8-897A79568B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9591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ED1B1310-974A-4F6E-963F-F0BD03B1E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E11223C6-50C6-42CE-A9D0-539FE5D7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0" y="5219204"/>
            <a:ext cx="4068763" cy="954107"/>
          </a:xfrm>
        </p:spPr>
        <p:txBody>
          <a:bodyPr/>
          <a:lstStyle/>
          <a:p>
            <a:r>
              <a:rPr lang="fi-FI" sz="2800" dirty="0"/>
              <a:t>Esitteen otsikko kahdella rivillä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03168F4-11AC-4826-BF72-CC57E140B9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94401" y="6207780"/>
            <a:ext cx="4068762" cy="523220"/>
          </a:xfrm>
        </p:spPr>
        <p:txBody>
          <a:bodyPr/>
          <a:lstStyle/>
          <a:p>
            <a:r>
              <a:rPr lang="fi-FI" dirty="0"/>
              <a:t>Kansilehden kuvailuteksti, joka myös on venynyt kaksi riviä pitkäksi.</a:t>
            </a:r>
          </a:p>
        </p:txBody>
      </p:sp>
      <p:pic>
        <p:nvPicPr>
          <p:cNvPr id="14" name="Kuvan paikkamerkki 13" descr="Kuva, joka sisältää kohteen piha-, puu, henkilö, ruoho&#10;&#10;Kuvaus luotu automaattisesti">
            <a:extLst>
              <a:ext uri="{FF2B5EF4-FFF2-40B4-BE49-F238E27FC236}">
                <a16:creationId xmlns:a16="http://schemas.microsoft.com/office/drawing/2014/main" id="{A96EF27D-6D5E-65BC-36C5-AA153CB638B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Kuvan paikkamerkki 21" descr="Kuva, joka sisältää kohteen piha-, puu, sänky, riippumatto&#10;&#10;Kuvaus luotu automaattisesti">
            <a:extLst>
              <a:ext uri="{FF2B5EF4-FFF2-40B4-BE49-F238E27FC236}">
                <a16:creationId xmlns:a16="http://schemas.microsoft.com/office/drawing/2014/main" id="{9F1A221C-F5A3-374B-2597-8127C14C70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4400" y="805218"/>
            <a:ext cx="4068763" cy="4271607"/>
          </a:xfrm>
        </p:spPr>
      </p:pic>
      <p:sp>
        <p:nvSpPr>
          <p:cNvPr id="23" name="Tekstin paikkamerkki 3">
            <a:extLst>
              <a:ext uri="{FF2B5EF4-FFF2-40B4-BE49-F238E27FC236}">
                <a16:creationId xmlns:a16="http://schemas.microsoft.com/office/drawing/2014/main" id="{26B265FF-EE8D-5B97-7099-234B703F81FE}"/>
              </a:ext>
            </a:extLst>
          </p:cNvPr>
          <p:cNvSpPr txBox="1">
            <a:spLocks/>
          </p:cNvSpPr>
          <p:nvPr/>
        </p:nvSpPr>
        <p:spPr>
          <a:xfrm rot="16200000">
            <a:off x="9616617" y="4567690"/>
            <a:ext cx="1063590" cy="170499"/>
          </a:xfrm>
          <a:custGeom>
            <a:avLst/>
            <a:gdLst>
              <a:gd name="connsiteX0" fmla="*/ 558372 w 4068763"/>
              <a:gd name="connsiteY0" fmla="*/ 4852961 h 6171133"/>
              <a:gd name="connsiteX1" fmla="*/ 558372 w 4068763"/>
              <a:gd name="connsiteY1" fmla="*/ 5913215 h 6171133"/>
              <a:gd name="connsiteX2" fmla="*/ 3510372 w 4068763"/>
              <a:gd name="connsiteY2" fmla="*/ 5913215 h 6171133"/>
              <a:gd name="connsiteX3" fmla="*/ 3510372 w 4068763"/>
              <a:gd name="connsiteY3" fmla="*/ 4852961 h 6171133"/>
              <a:gd name="connsiteX4" fmla="*/ 0 w 4068763"/>
              <a:gd name="connsiteY4" fmla="*/ 0 h 6171133"/>
              <a:gd name="connsiteX5" fmla="*/ 4068763 w 4068763"/>
              <a:gd name="connsiteY5" fmla="*/ 0 h 6171133"/>
              <a:gd name="connsiteX6" fmla="*/ 4068763 w 4068763"/>
              <a:gd name="connsiteY6" fmla="*/ 6171133 h 6171133"/>
              <a:gd name="connsiteX7" fmla="*/ 0 w 4068763"/>
              <a:gd name="connsiteY7" fmla="*/ 6171133 h 617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8763" h="6171133">
                <a:moveTo>
                  <a:pt x="558372" y="4852961"/>
                </a:moveTo>
                <a:lnTo>
                  <a:pt x="558372" y="5913215"/>
                </a:lnTo>
                <a:lnTo>
                  <a:pt x="3510372" y="5913215"/>
                </a:lnTo>
                <a:lnTo>
                  <a:pt x="3510372" y="4852961"/>
                </a:lnTo>
                <a:close/>
                <a:moveTo>
                  <a:pt x="0" y="0"/>
                </a:moveTo>
                <a:lnTo>
                  <a:pt x="4068763" y="0"/>
                </a:lnTo>
                <a:lnTo>
                  <a:pt x="4068763" y="6171133"/>
                </a:lnTo>
                <a:lnTo>
                  <a:pt x="0" y="6171133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>
            <a:noAutofit/>
          </a:bodyPr>
          <a:lstStyle>
            <a:lvl1pPr marL="180975" indent="-179388" algn="ctr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925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700" dirty="0">
                <a:latin typeface="PT Sans" panose="020B0503020203020204" pitchFamily="34" charset="0"/>
                <a:ea typeface="PT Sans" panose="020B0503020203020204" pitchFamily="34" charset="0"/>
              </a:rPr>
              <a:t>KUVA: Alex Inkiläinen</a:t>
            </a:r>
          </a:p>
        </p:txBody>
      </p:sp>
      <p:sp>
        <p:nvSpPr>
          <p:cNvPr id="25" name="Tekstin paikkamerkki 3">
            <a:extLst>
              <a:ext uri="{FF2B5EF4-FFF2-40B4-BE49-F238E27FC236}">
                <a16:creationId xmlns:a16="http://schemas.microsoft.com/office/drawing/2014/main" id="{CA7B8264-9988-5AC3-E143-8AA73F46773F}"/>
              </a:ext>
            </a:extLst>
          </p:cNvPr>
          <p:cNvSpPr txBox="1">
            <a:spLocks/>
          </p:cNvSpPr>
          <p:nvPr/>
        </p:nvSpPr>
        <p:spPr>
          <a:xfrm rot="16200000">
            <a:off x="4250867" y="6384140"/>
            <a:ext cx="1063590" cy="170499"/>
          </a:xfrm>
          <a:custGeom>
            <a:avLst/>
            <a:gdLst>
              <a:gd name="connsiteX0" fmla="*/ 558372 w 4068763"/>
              <a:gd name="connsiteY0" fmla="*/ 4852961 h 6171133"/>
              <a:gd name="connsiteX1" fmla="*/ 558372 w 4068763"/>
              <a:gd name="connsiteY1" fmla="*/ 5913215 h 6171133"/>
              <a:gd name="connsiteX2" fmla="*/ 3510372 w 4068763"/>
              <a:gd name="connsiteY2" fmla="*/ 5913215 h 6171133"/>
              <a:gd name="connsiteX3" fmla="*/ 3510372 w 4068763"/>
              <a:gd name="connsiteY3" fmla="*/ 4852961 h 6171133"/>
              <a:gd name="connsiteX4" fmla="*/ 0 w 4068763"/>
              <a:gd name="connsiteY4" fmla="*/ 0 h 6171133"/>
              <a:gd name="connsiteX5" fmla="*/ 4068763 w 4068763"/>
              <a:gd name="connsiteY5" fmla="*/ 0 h 6171133"/>
              <a:gd name="connsiteX6" fmla="*/ 4068763 w 4068763"/>
              <a:gd name="connsiteY6" fmla="*/ 6171133 h 6171133"/>
              <a:gd name="connsiteX7" fmla="*/ 0 w 4068763"/>
              <a:gd name="connsiteY7" fmla="*/ 6171133 h 617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8763" h="6171133">
                <a:moveTo>
                  <a:pt x="558372" y="4852961"/>
                </a:moveTo>
                <a:lnTo>
                  <a:pt x="558372" y="5913215"/>
                </a:lnTo>
                <a:lnTo>
                  <a:pt x="3510372" y="5913215"/>
                </a:lnTo>
                <a:lnTo>
                  <a:pt x="3510372" y="4852961"/>
                </a:lnTo>
                <a:close/>
                <a:moveTo>
                  <a:pt x="0" y="0"/>
                </a:moveTo>
                <a:lnTo>
                  <a:pt x="4068763" y="0"/>
                </a:lnTo>
                <a:lnTo>
                  <a:pt x="4068763" y="6171133"/>
                </a:lnTo>
                <a:lnTo>
                  <a:pt x="0" y="6171133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>
            <a:noAutofit/>
          </a:bodyPr>
          <a:lstStyle>
            <a:lvl1pPr marL="180975" indent="-179388" algn="ctr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925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700" dirty="0">
                <a:latin typeface="PT Sans" panose="020B0503020203020204" pitchFamily="34" charset="0"/>
                <a:ea typeface="PT Sans" panose="020B0503020203020204" pitchFamily="34" charset="0"/>
              </a:rPr>
              <a:t>KUVA: Neta Hautamäki</a:t>
            </a:r>
          </a:p>
        </p:txBody>
      </p:sp>
    </p:spTree>
    <p:extLst>
      <p:ext uri="{BB962C8B-B14F-4D97-AF65-F5344CB8AC3E}">
        <p14:creationId xmlns:p14="http://schemas.microsoft.com/office/powerpoint/2010/main" val="1701954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E856C52-8A22-4D8B-B5A3-914C414F9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400" y="2852304"/>
            <a:ext cx="4068763" cy="940900"/>
          </a:xfrm>
        </p:spPr>
        <p:txBody>
          <a:bodyPr/>
          <a:lstStyle/>
          <a:p>
            <a:r>
              <a:rPr lang="fi-FI" dirty="0"/>
              <a:t>Kuvan asettelua voidaan säätää klikkaamalla asetettua kuvaa, valitsemalla Kuvan muotoilu –välilehti, ja välilehdeltä valinta Rajaa.</a:t>
            </a:r>
          </a:p>
          <a:p>
            <a:r>
              <a:rPr lang="fi-FI" dirty="0"/>
              <a:t>Tässä on lisää tilaa tekstille. Lisäksi sivun alalaidassa on infolaatikko, jonne voidaan lisätä tekstiä. Infolaatikon kokoa ja sijaintia voidaan muuttaa, siinä missä muitakin elementtejä.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58916F7-2AA6-4022-9D83-D02E0EDE684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8650" y="1183053"/>
            <a:ext cx="4068763" cy="371513"/>
          </a:xfrm>
        </p:spPr>
        <p:txBody>
          <a:bodyPr/>
          <a:lstStyle/>
          <a:p>
            <a:r>
              <a:rPr lang="fi-FI" dirty="0"/>
              <a:t>Tässä keskiaukeaman versiossa on paikka kuvalle. Kuva asetetaan klikkaamalla tyhjästä pohjasta Lisää kuva. 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5B9564F4-E925-4E44-98EA-D386B221CFC8}"/>
              </a:ext>
            </a:extLst>
          </p:cNvPr>
          <p:cNvSpPr>
            <a:spLocks noGrp="1"/>
          </p:cNvSpPr>
          <p:nvPr>
            <p:ph idx="17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fi-FI" dirty="0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1E683CB6-AA59-4466-84FB-0826FB2E0C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8650" y="647700"/>
            <a:ext cx="4068761" cy="400110"/>
          </a:xfrm>
        </p:spPr>
        <p:txBody>
          <a:bodyPr/>
          <a:lstStyle/>
          <a:p>
            <a:r>
              <a:rPr lang="fi-FI" dirty="0"/>
              <a:t>Keskiaukeaman väliotsikko</a:t>
            </a:r>
          </a:p>
        </p:txBody>
      </p:sp>
      <p:pic>
        <p:nvPicPr>
          <p:cNvPr id="9" name="Kuvan paikkamerkki 8" descr="Kuva, joka sisältää kohteen piha-, vaate, puu, henkilö&#10;&#10;Kuvaus luotu automaattisesti">
            <a:extLst>
              <a:ext uri="{FF2B5EF4-FFF2-40B4-BE49-F238E27FC236}">
                <a16:creationId xmlns:a16="http://schemas.microsoft.com/office/drawing/2014/main" id="{C6DDA6CE-F747-4B01-7B44-8C6EEA22229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kstin paikkamerkki 3">
            <a:extLst>
              <a:ext uri="{FF2B5EF4-FFF2-40B4-BE49-F238E27FC236}">
                <a16:creationId xmlns:a16="http://schemas.microsoft.com/office/drawing/2014/main" id="{DEDB0A01-251A-FE46-1378-B59914FDCE23}"/>
              </a:ext>
            </a:extLst>
          </p:cNvPr>
          <p:cNvSpPr txBox="1">
            <a:spLocks/>
          </p:cNvSpPr>
          <p:nvPr/>
        </p:nvSpPr>
        <p:spPr>
          <a:xfrm rot="16200000">
            <a:off x="9616616" y="2235259"/>
            <a:ext cx="1063590" cy="170499"/>
          </a:xfrm>
          <a:custGeom>
            <a:avLst/>
            <a:gdLst>
              <a:gd name="connsiteX0" fmla="*/ 558372 w 4068763"/>
              <a:gd name="connsiteY0" fmla="*/ 4852961 h 6171133"/>
              <a:gd name="connsiteX1" fmla="*/ 558372 w 4068763"/>
              <a:gd name="connsiteY1" fmla="*/ 5913215 h 6171133"/>
              <a:gd name="connsiteX2" fmla="*/ 3510372 w 4068763"/>
              <a:gd name="connsiteY2" fmla="*/ 5913215 h 6171133"/>
              <a:gd name="connsiteX3" fmla="*/ 3510372 w 4068763"/>
              <a:gd name="connsiteY3" fmla="*/ 4852961 h 6171133"/>
              <a:gd name="connsiteX4" fmla="*/ 0 w 4068763"/>
              <a:gd name="connsiteY4" fmla="*/ 0 h 6171133"/>
              <a:gd name="connsiteX5" fmla="*/ 4068763 w 4068763"/>
              <a:gd name="connsiteY5" fmla="*/ 0 h 6171133"/>
              <a:gd name="connsiteX6" fmla="*/ 4068763 w 4068763"/>
              <a:gd name="connsiteY6" fmla="*/ 6171133 h 6171133"/>
              <a:gd name="connsiteX7" fmla="*/ 0 w 4068763"/>
              <a:gd name="connsiteY7" fmla="*/ 6171133 h 617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8763" h="6171133">
                <a:moveTo>
                  <a:pt x="558372" y="4852961"/>
                </a:moveTo>
                <a:lnTo>
                  <a:pt x="558372" y="5913215"/>
                </a:lnTo>
                <a:lnTo>
                  <a:pt x="3510372" y="5913215"/>
                </a:lnTo>
                <a:lnTo>
                  <a:pt x="3510372" y="4852961"/>
                </a:lnTo>
                <a:close/>
                <a:moveTo>
                  <a:pt x="0" y="0"/>
                </a:moveTo>
                <a:lnTo>
                  <a:pt x="4068763" y="0"/>
                </a:lnTo>
                <a:lnTo>
                  <a:pt x="4068763" y="6171133"/>
                </a:lnTo>
                <a:lnTo>
                  <a:pt x="0" y="6171133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>
            <a:noAutofit/>
          </a:bodyPr>
          <a:lstStyle>
            <a:lvl1pPr marL="180975" indent="-179388" algn="ctr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925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700" dirty="0">
                <a:latin typeface="PT Sans" panose="020B0503020203020204" pitchFamily="34" charset="0"/>
                <a:ea typeface="PT Sans" panose="020B0503020203020204" pitchFamily="34" charset="0"/>
              </a:rPr>
              <a:t>KUVA: Alex Inkiläinen</a:t>
            </a:r>
          </a:p>
        </p:txBody>
      </p:sp>
    </p:spTree>
    <p:extLst>
      <p:ext uri="{BB962C8B-B14F-4D97-AF65-F5344CB8AC3E}">
        <p14:creationId xmlns:p14="http://schemas.microsoft.com/office/powerpoint/2010/main" val="468927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D062518F-5238-4EF2-BB2F-A642E47A8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8" y="1183053"/>
            <a:ext cx="4068000" cy="371513"/>
          </a:xfrm>
        </p:spPr>
        <p:txBody>
          <a:bodyPr/>
          <a:lstStyle/>
          <a:p>
            <a:r>
              <a:rPr lang="fi-FI" dirty="0"/>
              <a:t>Tässä versiossa keskiaukeamasta voidaan tämän tekstipalstan alle lisätä kuva.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7B93862-49CA-4F40-AD0F-16EE03DC97D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90435" y="650243"/>
            <a:ext cx="4068763" cy="1079399"/>
          </a:xfrm>
        </p:spPr>
        <p:txBody>
          <a:bodyPr/>
          <a:lstStyle/>
          <a:p>
            <a:r>
              <a:rPr lang="fi-FI" dirty="0"/>
              <a:t>Tämä on normaali tekstialue. Eri versioista voidaan kopioida elementtejä ristiin. Jos esimerkiksi haluat korvata tämän tekstialueen yksipalstaisella alueella ja keskiaukeaman väliotsikolla, voit kopioida ne edelliseltä dialta.</a:t>
            </a:r>
          </a:p>
          <a:p>
            <a:r>
              <a:rPr lang="fi-FI" dirty="0"/>
              <a:t>Tämän sivun alalaidassa on myös laatikko, jonka kautta sivun alalaitaan voidaan lisätä esimerkiksi sopiva partio-ikoni.</a:t>
            </a:r>
          </a:p>
        </p:txBody>
      </p:sp>
      <p:pic>
        <p:nvPicPr>
          <p:cNvPr id="12" name="Sisällön paikkamerkki 11" descr="Kuva, joka sisältää kohteen nuoli&#10;&#10;Kuvaus luotu automaattisesti">
            <a:extLst>
              <a:ext uri="{FF2B5EF4-FFF2-40B4-BE49-F238E27FC236}">
                <a16:creationId xmlns:a16="http://schemas.microsoft.com/office/drawing/2014/main" id="{7DBD3BE0-E480-4746-AD15-68EF6EE15DD1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2031" y="5572757"/>
            <a:ext cx="797167" cy="1336675"/>
          </a:xfrm>
        </p:spPr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55E84454-D7EC-4B84-9827-0AA919FB27F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8650" y="647700"/>
            <a:ext cx="4068761" cy="400110"/>
          </a:xfrm>
        </p:spPr>
        <p:txBody>
          <a:bodyPr/>
          <a:lstStyle/>
          <a:p>
            <a:r>
              <a:rPr lang="fi-FI" dirty="0"/>
              <a:t>Keskiaukeaman väliotsikko</a:t>
            </a:r>
          </a:p>
        </p:txBody>
      </p:sp>
      <p:pic>
        <p:nvPicPr>
          <p:cNvPr id="8" name="Kuvan paikkamerkki 7" descr="Kuva, joka sisältää kohteen piha-, vaate, henkilö, Vaellusvarusteet&#10;&#10;Kuvaus luotu automaattisesti">
            <a:extLst>
              <a:ext uri="{FF2B5EF4-FFF2-40B4-BE49-F238E27FC236}">
                <a16:creationId xmlns:a16="http://schemas.microsoft.com/office/drawing/2014/main" id="{5F03CD32-0602-CDAD-AD7C-53E2EE4C89B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006" b="-156"/>
          <a:stretch/>
        </p:blipFill>
        <p:spPr>
          <a:xfrm>
            <a:off x="628648" y="2847975"/>
            <a:ext cx="4068763" cy="4067810"/>
          </a:xfrm>
        </p:spPr>
      </p:pic>
      <p:sp>
        <p:nvSpPr>
          <p:cNvPr id="10" name="Tekstin paikkamerkki 3">
            <a:extLst>
              <a:ext uri="{FF2B5EF4-FFF2-40B4-BE49-F238E27FC236}">
                <a16:creationId xmlns:a16="http://schemas.microsoft.com/office/drawing/2014/main" id="{D190B723-09D2-CFCB-8B4C-040529AA5DB3}"/>
              </a:ext>
            </a:extLst>
          </p:cNvPr>
          <p:cNvSpPr txBox="1">
            <a:spLocks/>
          </p:cNvSpPr>
          <p:nvPr/>
        </p:nvSpPr>
        <p:spPr>
          <a:xfrm rot="16200000">
            <a:off x="4079604" y="6403190"/>
            <a:ext cx="1063590" cy="170499"/>
          </a:xfrm>
          <a:custGeom>
            <a:avLst/>
            <a:gdLst>
              <a:gd name="connsiteX0" fmla="*/ 558372 w 4068763"/>
              <a:gd name="connsiteY0" fmla="*/ 4852961 h 6171133"/>
              <a:gd name="connsiteX1" fmla="*/ 558372 w 4068763"/>
              <a:gd name="connsiteY1" fmla="*/ 5913215 h 6171133"/>
              <a:gd name="connsiteX2" fmla="*/ 3510372 w 4068763"/>
              <a:gd name="connsiteY2" fmla="*/ 5913215 h 6171133"/>
              <a:gd name="connsiteX3" fmla="*/ 3510372 w 4068763"/>
              <a:gd name="connsiteY3" fmla="*/ 4852961 h 6171133"/>
              <a:gd name="connsiteX4" fmla="*/ 0 w 4068763"/>
              <a:gd name="connsiteY4" fmla="*/ 0 h 6171133"/>
              <a:gd name="connsiteX5" fmla="*/ 4068763 w 4068763"/>
              <a:gd name="connsiteY5" fmla="*/ 0 h 6171133"/>
              <a:gd name="connsiteX6" fmla="*/ 4068763 w 4068763"/>
              <a:gd name="connsiteY6" fmla="*/ 6171133 h 6171133"/>
              <a:gd name="connsiteX7" fmla="*/ 0 w 4068763"/>
              <a:gd name="connsiteY7" fmla="*/ 6171133 h 617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8763" h="6171133">
                <a:moveTo>
                  <a:pt x="558372" y="4852961"/>
                </a:moveTo>
                <a:lnTo>
                  <a:pt x="558372" y="5913215"/>
                </a:lnTo>
                <a:lnTo>
                  <a:pt x="3510372" y="5913215"/>
                </a:lnTo>
                <a:lnTo>
                  <a:pt x="3510372" y="4852961"/>
                </a:lnTo>
                <a:close/>
                <a:moveTo>
                  <a:pt x="0" y="0"/>
                </a:moveTo>
                <a:lnTo>
                  <a:pt x="4068763" y="0"/>
                </a:lnTo>
                <a:lnTo>
                  <a:pt x="4068763" y="6171133"/>
                </a:lnTo>
                <a:lnTo>
                  <a:pt x="0" y="6171133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>
            <a:noAutofit/>
          </a:bodyPr>
          <a:lstStyle>
            <a:lvl1pPr marL="180975" indent="-179388" algn="ctr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9250" indent="-179388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Tondu Beta" panose="02000000000000000000" pitchFamily="2" charset="0"/>
              <a:buChar char="&gt;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700" dirty="0">
                <a:latin typeface="PT Sans" panose="020B0503020203020204" pitchFamily="34" charset="0"/>
                <a:ea typeface="PT Sans" panose="020B0503020203020204" pitchFamily="34" charset="0"/>
              </a:rPr>
              <a:t>KUVA: Neta Hautamäki</a:t>
            </a:r>
          </a:p>
        </p:txBody>
      </p:sp>
    </p:spTree>
    <p:extLst>
      <p:ext uri="{BB962C8B-B14F-4D97-AF65-F5344CB8AC3E}">
        <p14:creationId xmlns:p14="http://schemas.microsoft.com/office/powerpoint/2010/main" val="406129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F804648-5806-4048-8FD3-0C5522E52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3029" y="643893"/>
            <a:ext cx="2038350" cy="371513"/>
          </a:xfrm>
        </p:spPr>
        <p:txBody>
          <a:bodyPr/>
          <a:lstStyle/>
          <a:p>
            <a:r>
              <a:rPr lang="fi-FI" dirty="0"/>
              <a:t>Tähän voidaan kirjoittaa normaali leipäteksti.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81EEF72-DE3A-4265-90D9-CF7C99E9E7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90435" y="650243"/>
            <a:ext cx="4068763" cy="233014"/>
          </a:xfrm>
        </p:spPr>
        <p:txBody>
          <a:bodyPr/>
          <a:lstStyle/>
          <a:p>
            <a:r>
              <a:rPr lang="fi-FI" dirty="0"/>
              <a:t>Tässä on tila toisen sivun tekstille. 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1457673-A41D-4102-80F3-D741D467EBDC}"/>
              </a:ext>
            </a:extLst>
          </p:cNvPr>
          <p:cNvSpPr>
            <a:spLocks noGrp="1"/>
          </p:cNvSpPr>
          <p:nvPr>
            <p:ph idx="18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fi-FI" dirty="0"/>
              <a:t>Tässä pohjassa on koko sivun korkuinen tekstilaatikko. </a:t>
            </a:r>
          </a:p>
          <a:p>
            <a:r>
              <a:rPr lang="fi-FI" dirty="0"/>
              <a:t>Tämän laatikon päällä oleva ikoni on lisätty oikean laidan toiminnolla, jonka jälkeen se on siirretty vekkulisti laatikon päälle.</a:t>
            </a:r>
          </a:p>
          <a:p>
            <a:endParaRPr lang="fi-FI" dirty="0"/>
          </a:p>
          <a:p>
            <a:endParaRPr lang="fi-FI" dirty="0"/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61C9666D-0576-461F-B562-8D8FABCBCEC4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0209" y="5876691"/>
            <a:ext cx="2038350" cy="927463"/>
          </a:xfrm>
        </p:spPr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9D6ECC23-41F7-4D48-8660-EFF74BFDB48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fi-FI" dirty="0"/>
              <a:t>Tästä voit kopioida luettelon asetukset – voit poistaa tämän tekstilaatikon mikäli et tarvitse sitä.</a:t>
            </a:r>
          </a:p>
          <a:p>
            <a:pPr>
              <a:spcBef>
                <a:spcPts val="0"/>
              </a:spcBef>
            </a:pPr>
            <a:r>
              <a:rPr lang="fi-FI" dirty="0"/>
              <a:t>Ensimmäinen luettelotaso</a:t>
            </a:r>
          </a:p>
          <a:p>
            <a:pPr lvl="1">
              <a:spcBef>
                <a:spcPts val="0"/>
              </a:spcBef>
            </a:pPr>
            <a:r>
              <a:rPr lang="fi-FI" dirty="0"/>
              <a:t>Toinen luettelotaso</a:t>
            </a:r>
          </a:p>
        </p:txBody>
      </p:sp>
    </p:spTree>
    <p:extLst>
      <p:ext uri="{BB962C8B-B14F-4D97-AF65-F5344CB8AC3E}">
        <p14:creationId xmlns:p14="http://schemas.microsoft.com/office/powerpoint/2010/main" val="4014714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Partio">
      <a:dk1>
        <a:sysClr val="windowText" lastClr="000000"/>
      </a:dk1>
      <a:lt1>
        <a:sysClr val="window" lastClr="FFFFFF"/>
      </a:lt1>
      <a:dk2>
        <a:srgbClr val="182441"/>
      </a:dk2>
      <a:lt2>
        <a:srgbClr val="F2F2F2"/>
      </a:lt2>
      <a:accent1>
        <a:srgbClr val="253764"/>
      </a:accent1>
      <a:accent2>
        <a:srgbClr val="EFA01E"/>
      </a:accent2>
      <a:accent3>
        <a:srgbClr val="F0E005"/>
      </a:accent3>
      <a:accent4>
        <a:srgbClr val="14A54B"/>
      </a:accent4>
      <a:accent5>
        <a:srgbClr val="28A9E1"/>
      </a:accent5>
      <a:accent6>
        <a:srgbClr val="F04150"/>
      </a:accent6>
      <a:hlink>
        <a:srgbClr val="0563C1"/>
      </a:hlink>
      <a:folHlink>
        <a:srgbClr val="954F72"/>
      </a:folHlink>
    </a:clrScheme>
    <a:fontScheme name="Partio">
      <a:majorFont>
        <a:latin typeface="Tondu Beta"/>
        <a:ea typeface=""/>
        <a:cs typeface=""/>
      </a:majorFont>
      <a:minorFont>
        <a:latin typeface="Merriweather"/>
        <a:ea typeface=""/>
        <a:cs typeface="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ipartio_Porvoon_Pooki_esitepohja_A4_vaaka_2025.potx" id="{6876D29C-3AD3-4A78-ABD1-D05C80360ABE}" vid="{E2F8870C-32FB-41EE-B41A-CA12BECBE6D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BBDB066B26A3845B95E14446ED6A201" ma:contentTypeVersion="15" ma:contentTypeDescription="Luo uusi asiakirja." ma:contentTypeScope="" ma:versionID="90b2baf5fe680a648bd7bc5c11a3b1b6">
  <xsd:schema xmlns:xsd="http://www.w3.org/2001/XMLSchema" xmlns:xs="http://www.w3.org/2001/XMLSchema" xmlns:p="http://schemas.microsoft.com/office/2006/metadata/properties" xmlns:ns2="e0a43072-f327-4741-9977-e435ffc37ec6" xmlns:ns3="3d354ca8-a304-417a-8a27-0ada295cde9d" targetNamespace="http://schemas.microsoft.com/office/2006/metadata/properties" ma:root="true" ma:fieldsID="ab96b8104039720536af315973e2c31d" ns2:_="" ns3:_="">
    <xsd:import namespace="e0a43072-f327-4741-9977-e435ffc37ec6"/>
    <xsd:import namespace="3d354ca8-a304-417a-8a27-0ada295cde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a43072-f327-4741-9977-e435ffc37e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cc2d492e-c52e-42f5-8829-efee6e6938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354ca8-a304-417a-8a27-0ada295cde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80b13d-05b4-4407-b714-759163eb4d2b}" ma:internalName="TaxCatchAll" ma:showField="CatchAllData" ma:web="3d354ca8-a304-417a-8a27-0ada295cde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354ca8-a304-417a-8a27-0ada295cde9d" xsi:nil="true"/>
    <lcf76f155ced4ddcb4097134ff3c332f xmlns="e0a43072-f327-4741-9977-e435ffc37ec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602483-C160-44ED-8533-164BD554F8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a43072-f327-4741-9977-e435ffc37ec6"/>
    <ds:schemaRef ds:uri="3d354ca8-a304-417a-8a27-0ada295cde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9CD3CB-3E2B-4C35-B767-B178120279F3}">
  <ds:schemaRefs>
    <ds:schemaRef ds:uri="http://schemas.microsoft.com/office/2006/metadata/properties"/>
    <ds:schemaRef ds:uri="http://schemas.microsoft.com/office/infopath/2007/PartnerControls"/>
    <ds:schemaRef ds:uri="693008a3-b620-435b-8a88-6220345835d2"/>
    <ds:schemaRef ds:uri="http://schemas.microsoft.com/sharepoint/v3"/>
    <ds:schemaRef ds:uri="3d354ca8-a304-417a-8a27-0ada295cde9d"/>
    <ds:schemaRef ds:uri="e0a43072-f327-4741-9977-e435ffc37ec6"/>
  </ds:schemaRefs>
</ds:datastoreItem>
</file>

<file path=customXml/itemProps3.xml><?xml version="1.0" encoding="utf-8"?>
<ds:datastoreItem xmlns:ds="http://schemas.openxmlformats.org/officeDocument/2006/customXml" ds:itemID="{355A2E4B-52C6-485A-B866-AE4B59F042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Meripartio_Porvoon_Pooki_esitepohja_A4_vaaka_2025</Template>
  <TotalTime>0</TotalTime>
  <Words>252</Words>
  <Application>Microsoft Office PowerPoint</Application>
  <PresentationFormat>Mukautettu</PresentationFormat>
  <Paragraphs>25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1" baseType="lpstr">
      <vt:lpstr>Arial</vt:lpstr>
      <vt:lpstr>Merriweather</vt:lpstr>
      <vt:lpstr>Prompt</vt:lpstr>
      <vt:lpstr>PT Sans</vt:lpstr>
      <vt:lpstr>Tondu Beta</vt:lpstr>
      <vt:lpstr>Office-teema</vt:lpstr>
      <vt:lpstr>Pohja  A4-esitteelle</vt:lpstr>
      <vt:lpstr>Esitteen otsikko kahdella rivillä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Niilo Hyttinen</dc:creator>
  <cp:lastModifiedBy>Niilo Hyttinen</cp:lastModifiedBy>
  <cp:revision>2</cp:revision>
  <cp:lastPrinted>2020-11-03T07:58:53Z</cp:lastPrinted>
  <dcterms:created xsi:type="dcterms:W3CDTF">2025-04-27T17:20:36Z</dcterms:created>
  <dcterms:modified xsi:type="dcterms:W3CDTF">2025-04-27T17:28:58Z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0x0101008BBDB066B26A3845B95E14446ED6A201</vt:lpwstr>
  </property>
  <property fmtid="{D5CDD505-2E9C-101B-9397-08002B2CF9AE}" pid="3" name="MediaServiceImageTags">
    <vt:lpwstr/>
  </property>
</Properties>
</file>