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eematyyli 1 - Korostu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Ei tyyliä, ei ruudukko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314" autoAdjust="0"/>
  </p:normalViewPr>
  <p:slideViewPr>
    <p:cSldViewPr>
      <p:cViewPr varScale="1">
        <p:scale>
          <a:sx n="107" d="100"/>
          <a:sy n="107" d="100"/>
        </p:scale>
        <p:origin x="52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20"/>
    </p:cViewPr>
  </p:sorterViewPr>
  <p:notesViewPr>
    <p:cSldViewPr>
      <p:cViewPr varScale="1">
        <p:scale>
          <a:sx n="83" d="100"/>
          <a:sy n="83" d="100"/>
        </p:scale>
        <p:origin x="3284" y="7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E0B3CBE0-A3F5-4E32-AB7E-0D26F73C46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C0B3037-3830-44BE-B896-CE4E3B4F27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4214A-147F-41BB-AEE1-4B4B07281C4A}" type="datetimeFigureOut">
              <a:rPr lang="fi-FI" smtClean="0"/>
              <a:t>27.4.2025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9A060B0-DD20-43E8-9BBC-55E43557B0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B72E068-C05F-4FE8-A58C-3A30CE3F8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AB1AEE-DDD9-4ED3-87F1-60575B4973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2436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07A98-F183-496E-A0F8-6D72AA749C2B}" type="datetimeFigureOut">
              <a:rPr lang="fi-FI" smtClean="0"/>
              <a:t>27.4.2025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73933-845B-4000-84FD-A62DF8FCA8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6737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ilman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1"/>
          <p:cNvSpPr>
            <a:spLocks noGrp="1"/>
          </p:cNvSpPr>
          <p:nvPr>
            <p:ph type="ctrTitle"/>
          </p:nvPr>
        </p:nvSpPr>
        <p:spPr>
          <a:xfrm>
            <a:off x="479376" y="2420888"/>
            <a:ext cx="11165462" cy="1080120"/>
          </a:xfrm>
        </p:spPr>
        <p:txBody>
          <a:bodyPr>
            <a:noAutofit/>
          </a:bodyPr>
          <a:lstStyle>
            <a:lvl1pPr algn="ctr">
              <a:lnSpc>
                <a:spcPts val="5200"/>
              </a:lnSpc>
              <a:defRPr sz="5000" cap="all" spc="160" baseline="0">
                <a:solidFill>
                  <a:schemeClr val="bg1"/>
                </a:solidFill>
                <a:latin typeface="Prompt" panose="00000800000000000000" pitchFamily="2" charset="-34"/>
                <a:cs typeface="Prompt" panose="00000800000000000000" pitchFamily="2" charset="-34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20" name="Kuva 19">
            <a:extLst>
              <a:ext uri="{FF2B5EF4-FFF2-40B4-BE49-F238E27FC236}">
                <a16:creationId xmlns:a16="http://schemas.microsoft.com/office/drawing/2014/main" id="{1D59CFD0-CB03-4C87-8AAA-E07D9295DB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680" y="116632"/>
            <a:ext cx="11856640" cy="6575040"/>
          </a:xfrm>
          <a:prstGeom prst="rect">
            <a:avLst/>
          </a:prstGeom>
        </p:spPr>
      </p:pic>
      <p:sp>
        <p:nvSpPr>
          <p:cNvPr id="14" name="Alaotsikko 2"/>
          <p:cNvSpPr>
            <a:spLocks noGrp="1"/>
          </p:cNvSpPr>
          <p:nvPr>
            <p:ph type="subTitle" idx="1"/>
          </p:nvPr>
        </p:nvSpPr>
        <p:spPr>
          <a:xfrm>
            <a:off x="336000" y="4149080"/>
            <a:ext cx="11520000" cy="648072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668F5BC3-87FF-42D0-8999-864198FEA7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88" y="464970"/>
            <a:ext cx="1156350" cy="443750"/>
          </a:xfrm>
          <a:prstGeom prst="rect">
            <a:avLst/>
          </a:prstGeom>
        </p:spPr>
      </p:pic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CA7B9200-409D-4344-AAA2-C627FBF67C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dirty="0"/>
              <a:t>Meripartio Porvoon </a:t>
            </a:r>
            <a:r>
              <a:rPr lang="fi-FI" dirty="0" err="1"/>
              <a:t>Pooki</a:t>
            </a: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CF64D86-B0E0-4F27-97D4-F3BA1C2C6F7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04" y="3939066"/>
            <a:ext cx="3669085" cy="3567006"/>
          </a:xfrm>
          <a:prstGeom prst="rect">
            <a:avLst/>
          </a:prstGeom>
        </p:spPr>
      </p:pic>
      <p:pic>
        <p:nvPicPr>
          <p:cNvPr id="11" name="Kuva 10" descr="Kuva, joka sisältää kohteen teksti, Fontti, logo, Grafiikka&#10;&#10;Tekoälyn generoima sisältö voi olla virheellistä.">
            <a:extLst>
              <a:ext uri="{FF2B5EF4-FFF2-40B4-BE49-F238E27FC236}">
                <a16:creationId xmlns:a16="http://schemas.microsoft.com/office/drawing/2014/main" id="{6FDB23DC-05AF-DB5F-C624-8D8A59A346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4" t="18030" r="10179" b="18104"/>
          <a:stretch/>
        </p:blipFill>
        <p:spPr>
          <a:xfrm>
            <a:off x="547162" y="464400"/>
            <a:ext cx="1374759" cy="44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52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240000" y="188640"/>
            <a:ext cx="11712000" cy="5562256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6D152C25-98A4-4143-8401-EEAAACADB29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 dirty="0"/>
              <a:t>Meripartio Porvoon </a:t>
            </a:r>
            <a:r>
              <a:rPr lang="fi-FI" dirty="0" err="1"/>
              <a:t>Pooki</a:t>
            </a:r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28444A5E-E7BE-4A82-9DE2-17AA6BE189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88" y="464970"/>
            <a:ext cx="1156350" cy="443750"/>
          </a:xfrm>
          <a:prstGeom prst="rect">
            <a:avLst/>
          </a:prstGeom>
        </p:spPr>
      </p:pic>
      <p:sp>
        <p:nvSpPr>
          <p:cNvPr id="5" name="Otsikko 4">
            <a:extLst>
              <a:ext uri="{FF2B5EF4-FFF2-40B4-BE49-F238E27FC236}">
                <a16:creationId xmlns:a16="http://schemas.microsoft.com/office/drawing/2014/main" id="{3D0BC4B4-8122-42DC-9C4D-270D434FE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00" y="5806836"/>
            <a:ext cx="11712000" cy="980017"/>
          </a:xfrm>
        </p:spPr>
        <p:txBody>
          <a:bodyPr/>
          <a:lstStyle>
            <a:lvl1pPr>
              <a:defRPr cap="all" baseline="0">
                <a:solidFill>
                  <a:schemeClr val="tx2"/>
                </a:solidFill>
                <a:latin typeface="Prompt" panose="00000800000000000000" pitchFamily="2" charset="-34"/>
                <a:cs typeface="Prompt" panose="00000800000000000000" pitchFamily="2" charset="-34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1178D2BB-D775-E743-32AF-6C1382CABE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704" y="3501008"/>
            <a:ext cx="3032303" cy="294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935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240000" y="215824"/>
            <a:ext cx="11712000" cy="6426352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19416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/>
          <p:cNvSpPr/>
          <p:nvPr userDrawn="1"/>
        </p:nvSpPr>
        <p:spPr>
          <a:xfrm>
            <a:off x="174000" y="171000"/>
            <a:ext cx="11844000" cy="65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ln>
                <a:noFill/>
              </a:ln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883F595-F2ED-4708-B021-295E1DC962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dirty="0"/>
              <a:t>Meripartio Porvoon </a:t>
            </a:r>
            <a:r>
              <a:rPr lang="fi-FI" dirty="0" err="1"/>
              <a:t>Pooki</a:t>
            </a:r>
            <a:endParaRPr lang="fi-FI" dirty="0"/>
          </a:p>
        </p:txBody>
      </p:sp>
      <p:pic>
        <p:nvPicPr>
          <p:cNvPr id="4" name="Kuva 3" descr="Kuva, joka sisältää kohteen symboli, Grafiikka, viiva, Fontti&#10;&#10;Kuvaus luotu automaattisesti">
            <a:extLst>
              <a:ext uri="{FF2B5EF4-FFF2-40B4-BE49-F238E27FC236}">
                <a16:creationId xmlns:a16="http://schemas.microsoft.com/office/drawing/2014/main" id="{A1F240AE-0B45-D76D-C91F-C4DE870E6D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847" y="5661248"/>
            <a:ext cx="1628873" cy="1584176"/>
          </a:xfrm>
          <a:prstGeom prst="rect">
            <a:avLst/>
          </a:prstGeom>
        </p:spPr>
      </p:pic>
      <p:pic>
        <p:nvPicPr>
          <p:cNvPr id="5" name="Kuva 4" descr="Kuva, joka sisältää kohteen Fontti, Grafiikka, logo, graafinen suunnittelu&#10;&#10;Kuvaus luotu automaattisesti">
            <a:extLst>
              <a:ext uri="{FF2B5EF4-FFF2-40B4-BE49-F238E27FC236}">
                <a16:creationId xmlns:a16="http://schemas.microsoft.com/office/drawing/2014/main" id="{1E93D24D-8639-4346-9EB7-24BA79FCE7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528" y="281562"/>
            <a:ext cx="1031573" cy="397295"/>
          </a:xfrm>
          <a:prstGeom prst="rect">
            <a:avLst/>
          </a:prstGeom>
        </p:spPr>
      </p:pic>
      <p:pic>
        <p:nvPicPr>
          <p:cNvPr id="7" name="Kuva 6" descr="Kuva, joka sisältää kohteen teksti, Fontti, Grafiikka, musta&#10;&#10;Tekoälyn generoima sisältö voi olla virheellistä.">
            <a:extLst>
              <a:ext uri="{FF2B5EF4-FFF2-40B4-BE49-F238E27FC236}">
                <a16:creationId xmlns:a16="http://schemas.microsoft.com/office/drawing/2014/main" id="{758F41A1-D266-D205-CD9D-1912050886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2" t="18121" r="15744" b="18121"/>
          <a:stretch/>
        </p:blipFill>
        <p:spPr>
          <a:xfrm>
            <a:off x="311899" y="282857"/>
            <a:ext cx="1131429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69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teksti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C783365F-ACF2-6A6D-1913-1B3930A25AA2}"/>
              </a:ext>
            </a:extLst>
          </p:cNvPr>
          <p:cNvSpPr/>
          <p:nvPr userDrawn="1"/>
        </p:nvSpPr>
        <p:spPr>
          <a:xfrm>
            <a:off x="174000" y="171000"/>
            <a:ext cx="11844000" cy="65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ln>
                <a:noFill/>
              </a:ln>
            </a:endParaRPr>
          </a:p>
        </p:txBody>
      </p:sp>
      <p:pic>
        <p:nvPicPr>
          <p:cNvPr id="5" name="Kuva 4" descr="Kuva, joka sisältää kohteen Fontti, Grafiikka, logo, graafinen suunnittelu&#10;&#10;Kuvaus luotu automaattisesti">
            <a:extLst>
              <a:ext uri="{FF2B5EF4-FFF2-40B4-BE49-F238E27FC236}">
                <a16:creationId xmlns:a16="http://schemas.microsoft.com/office/drawing/2014/main" id="{FF38CAB4-93A4-3AB5-D641-5DFC56A13B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528" y="281562"/>
            <a:ext cx="1031573" cy="397295"/>
          </a:xfrm>
          <a:prstGeom prst="rect">
            <a:avLst/>
          </a:prstGeom>
        </p:spPr>
      </p:pic>
      <p:sp>
        <p:nvSpPr>
          <p:cNvPr id="9" name="Otsikko 1"/>
          <p:cNvSpPr>
            <a:spLocks noGrp="1"/>
          </p:cNvSpPr>
          <p:nvPr>
            <p:ph type="title"/>
          </p:nvPr>
        </p:nvSpPr>
        <p:spPr>
          <a:xfrm>
            <a:off x="479376" y="548680"/>
            <a:ext cx="9885200" cy="1536888"/>
          </a:xfrm>
        </p:spPr>
        <p:txBody>
          <a:bodyPr anchor="b"/>
          <a:lstStyle>
            <a:lvl1pPr algn="l">
              <a:lnSpc>
                <a:spcPts val="4000"/>
              </a:lnSpc>
              <a:defRPr cap="all" baseline="0">
                <a:solidFill>
                  <a:schemeClr val="tx2"/>
                </a:solidFill>
                <a:latin typeface="Prompt" panose="00000800000000000000" pitchFamily="2" charset="-34"/>
                <a:cs typeface="Prompt" panose="00000800000000000000" pitchFamily="2" charset="-34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883F595-F2ED-4708-B021-295E1DC962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 dirty="0"/>
              <a:t>Meripartio Porvoon </a:t>
            </a:r>
            <a:r>
              <a:rPr lang="fi-FI" dirty="0" err="1"/>
              <a:t>Pooki</a:t>
            </a:r>
            <a:endParaRPr lang="fi-FI" dirty="0"/>
          </a:p>
        </p:txBody>
      </p:sp>
      <p:sp>
        <p:nvSpPr>
          <p:cNvPr id="13" name="Sisällön paikkamerkki 2">
            <a:extLst>
              <a:ext uri="{FF2B5EF4-FFF2-40B4-BE49-F238E27FC236}">
                <a16:creationId xmlns:a16="http://schemas.microsoft.com/office/drawing/2014/main" id="{DCB80C4C-88A4-470C-820E-CBCB985A2F3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376" y="2339654"/>
            <a:ext cx="10657184" cy="3982221"/>
          </a:xfrm>
        </p:spPr>
        <p:txBody>
          <a:bodyPr>
            <a:noAutofit/>
          </a:bodyPr>
          <a:lstStyle>
            <a:lvl1pPr marL="342900" indent="-342900">
              <a:lnSpc>
                <a:spcPts val="2000"/>
              </a:lnSpc>
              <a:spcBef>
                <a:spcPts val="0"/>
              </a:spcBef>
              <a:spcAft>
                <a:spcPts val="1200"/>
              </a:spcAft>
              <a:buFontTx/>
              <a:buBlip>
                <a:blip r:embed="rId3"/>
              </a:buBlip>
              <a:defRPr sz="1800">
                <a:latin typeface="+mn-lt"/>
              </a:defRPr>
            </a:lvl1pPr>
            <a:lvl2pPr>
              <a:lnSpc>
                <a:spcPts val="2000"/>
              </a:lnSpc>
              <a:spcAft>
                <a:spcPts val="1200"/>
              </a:spcAft>
              <a:defRPr sz="1600">
                <a:latin typeface="+mn-lt"/>
              </a:defRPr>
            </a:lvl2pPr>
            <a:lvl3pPr>
              <a:lnSpc>
                <a:spcPts val="2000"/>
              </a:lnSpc>
              <a:spcAft>
                <a:spcPts val="1200"/>
              </a:spcAft>
              <a:defRPr sz="1600">
                <a:latin typeface="+mn-lt"/>
              </a:defRPr>
            </a:lvl3pPr>
            <a:lvl4pPr>
              <a:lnSpc>
                <a:spcPts val="2000"/>
              </a:lnSpc>
              <a:spcAft>
                <a:spcPts val="1200"/>
              </a:spcAft>
              <a:defRPr sz="1600">
                <a:latin typeface="+mn-lt"/>
              </a:defRPr>
            </a:lvl4pPr>
            <a:lvl5pPr>
              <a:lnSpc>
                <a:spcPts val="2000"/>
              </a:lnSpc>
              <a:spcAft>
                <a:spcPts val="1200"/>
              </a:spcAft>
              <a:defRPr sz="1600">
                <a:latin typeface="+mn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2" name="Kuva 1" descr="Kuva, joka sisältää kohteen Grafiikka, symboli, Fontti, logo&#10;&#10;Kuvaus luotu automaattisesti">
            <a:extLst>
              <a:ext uri="{FF2B5EF4-FFF2-40B4-BE49-F238E27FC236}">
                <a16:creationId xmlns:a16="http://schemas.microsoft.com/office/drawing/2014/main" id="{D110A29E-9F4C-3C6E-5295-0D2804E41C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788" y="5733256"/>
            <a:ext cx="1241908" cy="1207830"/>
          </a:xfrm>
          <a:prstGeom prst="rect">
            <a:avLst/>
          </a:prstGeom>
        </p:spPr>
      </p:pic>
      <p:pic>
        <p:nvPicPr>
          <p:cNvPr id="6" name="Kuva 5" descr="Kuva, joka sisältää kohteen teksti, Fontti, Grafiikka, musta&#10;&#10;Tekoälyn generoima sisältö voi olla virheellistä.">
            <a:extLst>
              <a:ext uri="{FF2B5EF4-FFF2-40B4-BE49-F238E27FC236}">
                <a16:creationId xmlns:a16="http://schemas.microsoft.com/office/drawing/2014/main" id="{1897C314-71E8-3A8C-478B-CAC389B0E10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2" t="18121" r="15744" b="18121"/>
          <a:stretch/>
        </p:blipFill>
        <p:spPr>
          <a:xfrm>
            <a:off x="311899" y="282857"/>
            <a:ext cx="1131429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221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ja kuva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4DE6245E-2153-EB27-CBEF-FC9489C6E903}"/>
              </a:ext>
            </a:extLst>
          </p:cNvPr>
          <p:cNvSpPr/>
          <p:nvPr userDrawn="1"/>
        </p:nvSpPr>
        <p:spPr>
          <a:xfrm>
            <a:off x="174000" y="171000"/>
            <a:ext cx="11844000" cy="65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ln>
                <a:noFill/>
              </a:ln>
            </a:endParaRPr>
          </a:p>
        </p:txBody>
      </p:sp>
      <p:pic>
        <p:nvPicPr>
          <p:cNvPr id="3" name="Kuva 2" descr="Kuva, joka sisältää kohteen Fontti, Grafiikka, logo, graafinen suunnittelu&#10;&#10;Kuvaus luotu automaattisesti">
            <a:extLst>
              <a:ext uri="{FF2B5EF4-FFF2-40B4-BE49-F238E27FC236}">
                <a16:creationId xmlns:a16="http://schemas.microsoft.com/office/drawing/2014/main" id="{BB7D10C2-0CD4-6AB4-6A90-25D1E14A35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528" y="281562"/>
            <a:ext cx="1031573" cy="397295"/>
          </a:xfrm>
          <a:prstGeom prst="rect">
            <a:avLst/>
          </a:prstGeom>
        </p:spPr>
      </p:pic>
      <p:sp>
        <p:nvSpPr>
          <p:cNvPr id="15" name="Sisällön paikkamerkki 4">
            <a:extLst>
              <a:ext uri="{FF2B5EF4-FFF2-40B4-BE49-F238E27FC236}">
                <a16:creationId xmlns:a16="http://schemas.microsoft.com/office/drawing/2014/main" id="{51B974B5-BF01-BFD5-E819-7AC32AEC8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5919" y="2339654"/>
            <a:ext cx="5662783" cy="3982221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fi-FI" sz="1600"/>
              <a:t>Muokkaa tekstin perustyylejä napsauttamalla</a:t>
            </a:r>
          </a:p>
        </p:txBody>
      </p:sp>
      <p:sp>
        <p:nvSpPr>
          <p:cNvPr id="19" name="Otsikko 1">
            <a:extLst>
              <a:ext uri="{FF2B5EF4-FFF2-40B4-BE49-F238E27FC236}">
                <a16:creationId xmlns:a16="http://schemas.microsoft.com/office/drawing/2014/main" id="{A8B35FF1-31EA-F8EE-A7D4-9B1E5665F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918" y="548679"/>
            <a:ext cx="6336706" cy="1790973"/>
          </a:xfrm>
        </p:spPr>
        <p:txBody>
          <a:bodyPr anchor="b"/>
          <a:lstStyle>
            <a:lvl1pPr algn="l">
              <a:lnSpc>
                <a:spcPts val="4600"/>
              </a:lnSpc>
              <a:defRPr cap="all" baseline="0">
                <a:solidFill>
                  <a:schemeClr val="tx2"/>
                </a:solidFill>
                <a:latin typeface="Prompt" panose="00000800000000000000" pitchFamily="2" charset="-34"/>
                <a:cs typeface="Prompt" panose="00000800000000000000" pitchFamily="2" charset="-34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4" name="Kuva 3" descr="Kuva, joka sisältää kohteen symboli, logo, Grafiikka, Fontti&#10;&#10;Kuvaus luotu automaattisesti">
            <a:extLst>
              <a:ext uri="{FF2B5EF4-FFF2-40B4-BE49-F238E27FC236}">
                <a16:creationId xmlns:a16="http://schemas.microsoft.com/office/drawing/2014/main" id="{DF2EDDE9-B0D5-15CC-D1F5-BB4A3A5DD0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234603" y="5432155"/>
            <a:ext cx="1174046" cy="1669253"/>
          </a:xfrm>
          <a:prstGeom prst="rect">
            <a:avLst/>
          </a:prstGeom>
        </p:spPr>
      </p:pic>
      <p:sp>
        <p:nvSpPr>
          <p:cNvPr id="5" name="Kuvan paikkamerkki 2">
            <a:extLst>
              <a:ext uri="{FF2B5EF4-FFF2-40B4-BE49-F238E27FC236}">
                <a16:creationId xmlns:a16="http://schemas.microsoft.com/office/drawing/2014/main" id="{94901674-D040-C8F7-F6A5-C6FA006FB3D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74000" y="171000"/>
            <a:ext cx="4617974" cy="6516000"/>
          </a:xfrm>
        </p:spPr>
        <p:txBody>
          <a:bodyPr/>
          <a:lstStyle>
            <a:lvl1pPr>
              <a:defRPr lang="fi-FI" dirty="0"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67465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/>
          <p:cNvSpPr>
            <a:spLocks noGrp="1"/>
          </p:cNvSpPr>
          <p:nvPr>
            <p:ph type="pic" sz="quarter" idx="10"/>
          </p:nvPr>
        </p:nvSpPr>
        <p:spPr>
          <a:xfrm>
            <a:off x="240000" y="188640"/>
            <a:ext cx="11712000" cy="6480720"/>
          </a:xfrm>
          <a:ln w="228600">
            <a:noFill/>
            <a:miter lim="800000"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0" y="5662612"/>
            <a:ext cx="12192000" cy="443750"/>
          </a:xfrm>
        </p:spPr>
        <p:txBody>
          <a:bodyPr>
            <a:normAutofit/>
          </a:bodyPr>
          <a:lstStyle>
            <a:lvl1pPr marL="0" indent="0" algn="ctr">
              <a:buNone/>
              <a:defRPr sz="2000" spc="100" baseline="0">
                <a:solidFill>
                  <a:schemeClr val="accent1"/>
                </a:solidFill>
                <a:latin typeface="Prompt" panose="00000800000000000000" pitchFamily="2" charset="-34"/>
                <a:cs typeface="Prompt" panose="00000800000000000000" pitchFamily="2" charset="-34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>
                <a:solidFill>
                  <a:schemeClr val="accent1"/>
                </a:solidFill>
              </a:rPr>
              <a:t>#PARTIOSCOUT  PARTIO.FI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A36F679-A9FA-41CD-9335-8EE383205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Meripartio Porvoon </a:t>
            </a:r>
            <a:r>
              <a:rPr lang="fi-FI" dirty="0" err="1"/>
              <a:t>Pooki</a:t>
            </a:r>
            <a:endParaRPr lang="fi-FI" dirty="0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60FEDD49-B51C-4E20-B381-58881520A8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659" y="2942657"/>
            <a:ext cx="2534682" cy="97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25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: ole valmis mer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9BD5DA76-EBCF-492F-8D29-5D90945A7F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000" y="154967"/>
            <a:ext cx="11808000" cy="6548066"/>
          </a:xfrm>
          <a:prstGeom prst="rect">
            <a:avLst/>
          </a:prstGeom>
        </p:spPr>
      </p:pic>
      <p:pic>
        <p:nvPicPr>
          <p:cNvPr id="3" name="Kuva 2" descr="Kuva, joka sisältää kohteen teksti, Fontti, logo, ympyrä&#10;&#10;Kuvaus luotu automaattisesti">
            <a:extLst>
              <a:ext uri="{FF2B5EF4-FFF2-40B4-BE49-F238E27FC236}">
                <a16:creationId xmlns:a16="http://schemas.microsoft.com/office/drawing/2014/main" id="{AE883D3C-857A-84DB-1B9A-4BCDE4F9849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736" y="1199896"/>
            <a:ext cx="4713692" cy="4458207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17B853CC-95CE-A668-9E8E-EEE8A153036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88" y="464970"/>
            <a:ext cx="1156350" cy="443750"/>
          </a:xfrm>
          <a:prstGeom prst="rect">
            <a:avLst/>
          </a:prstGeom>
        </p:spPr>
      </p:pic>
      <p:pic>
        <p:nvPicPr>
          <p:cNvPr id="4" name="Kuva 3" descr="Kuva, joka sisältää kohteen teksti, Fontti, logo, Grafiikka&#10;&#10;Tekoälyn generoima sisältö voi olla virheellistä.">
            <a:extLst>
              <a:ext uri="{FF2B5EF4-FFF2-40B4-BE49-F238E27FC236}">
                <a16:creationId xmlns:a16="http://schemas.microsoft.com/office/drawing/2014/main" id="{CCC767B9-1DC0-ED1D-8D04-D21DBF402E6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4" t="18030" r="10179" b="18104"/>
          <a:stretch/>
        </p:blipFill>
        <p:spPr>
          <a:xfrm>
            <a:off x="547162" y="464400"/>
            <a:ext cx="1374759" cy="44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8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F76CB7A-FD2B-42BE-B03F-46180AAADB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dirty="0"/>
              <a:t>Suomen Partiolaiset – </a:t>
            </a:r>
            <a:r>
              <a:rPr lang="fi-FI" dirty="0" err="1"/>
              <a:t>Finlands</a:t>
            </a:r>
            <a:r>
              <a:rPr lang="fi-FI" dirty="0"/>
              <a:t> </a:t>
            </a:r>
            <a:r>
              <a:rPr lang="fi-FI" dirty="0" err="1"/>
              <a:t>Scouter</a:t>
            </a:r>
            <a:r>
              <a:rPr lang="fi-FI" dirty="0"/>
              <a:t> ry</a:t>
            </a:r>
          </a:p>
        </p:txBody>
      </p:sp>
    </p:spTree>
    <p:extLst>
      <p:ext uri="{BB962C8B-B14F-4D97-AF65-F5344CB8AC3E}">
        <p14:creationId xmlns:p14="http://schemas.microsoft.com/office/powerpoint/2010/main" val="216947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8" r:id="rId2"/>
    <p:sldLayoutId id="2147483692" r:id="rId3"/>
    <p:sldLayoutId id="2147483686" r:id="rId4"/>
    <p:sldLayoutId id="2147483694" r:id="rId5"/>
    <p:sldLayoutId id="2147483698" r:id="rId6"/>
    <p:sldLayoutId id="2147483672" r:id="rId7"/>
    <p:sldLayoutId id="2147483683" r:id="rId8"/>
  </p:sldLayoutIdLst>
  <p:txStyles>
    <p:titleStyle>
      <a:lvl1pPr algn="ctr" defTabSz="914400" rtl="0" eaLnBrk="1" latinLnBrk="0" hangingPunct="1">
        <a:lnSpc>
          <a:spcPct val="150000"/>
        </a:lnSpc>
        <a:spcBef>
          <a:spcPct val="0"/>
        </a:spcBef>
        <a:buNone/>
        <a:defRPr sz="4400" kern="1200">
          <a:solidFill>
            <a:schemeClr val="bg1"/>
          </a:solidFill>
          <a:latin typeface="PT Sans Pro Black" panose="020B0903020203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ts val="2000"/>
        </a:lnSpc>
        <a:spcBef>
          <a:spcPts val="0"/>
        </a:spcBef>
        <a:spcAft>
          <a:spcPts val="1000"/>
        </a:spcAft>
        <a:buFontTx/>
        <a:buBlip>
          <a:blip r:embed="rId10"/>
        </a:buBlip>
        <a:defRPr sz="1800" kern="1200">
          <a:solidFill>
            <a:schemeClr val="tx1"/>
          </a:solidFill>
          <a:latin typeface="PT Sans" panose="020B0503020203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ts val="2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PT Sans" panose="020B05030202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T Sans" panose="020B05030202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PT Sans" panose="020B05030202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PT Sans" panose="020B05030202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FF1005-CEFA-D0BD-B93C-41D7F6EE2F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99A5F22-8E5F-EBD1-48C0-5A6F249C28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9075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Mukautettu 1">
      <a:dk1>
        <a:srgbClr val="000000"/>
      </a:dk1>
      <a:lt1>
        <a:srgbClr val="FFFFFF"/>
      </a:lt1>
      <a:dk2>
        <a:srgbClr val="253764"/>
      </a:dk2>
      <a:lt2>
        <a:srgbClr val="8DD7F7"/>
      </a:lt2>
      <a:accent1>
        <a:srgbClr val="253764"/>
      </a:accent1>
      <a:accent2>
        <a:srgbClr val="8DD7F7"/>
      </a:accent2>
      <a:accent3>
        <a:srgbClr val="119446"/>
      </a:accent3>
      <a:accent4>
        <a:srgbClr val="BC2134"/>
      </a:accent4>
      <a:accent5>
        <a:srgbClr val="CF8229"/>
      </a:accent5>
      <a:accent6>
        <a:srgbClr val="A6C844"/>
      </a:accent6>
      <a:hlink>
        <a:srgbClr val="0074C7"/>
      </a:hlink>
      <a:folHlink>
        <a:srgbClr val="0074C7"/>
      </a:folHlink>
    </a:clrScheme>
    <a:fontScheme name="Meriartio Porvoon Pooki">
      <a:majorFont>
        <a:latin typeface="Prompt"/>
        <a:ea typeface=""/>
        <a:cs typeface=""/>
      </a:majorFont>
      <a:minorFont>
        <a:latin typeface="Merriweather"/>
        <a:ea typeface=""/>
        <a:cs typeface=""/>
      </a:minorFont>
    </a:fontScheme>
    <a:fmtScheme name="Hienovaraisen yhtenäinen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ripartio_Porvoon_Pooki_esityspohja_2025.potx" id="{67273EF0-A8EF-497C-92AC-7D9DFE959C77}" vid="{1E5A2F3A-FA3A-4BC3-9F8C-EC4D6D11F630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BBDB066B26A3845B95E14446ED6A201" ma:contentTypeVersion="15" ma:contentTypeDescription="Luo uusi asiakirja." ma:contentTypeScope="" ma:versionID="90b2baf5fe680a648bd7bc5c11a3b1b6">
  <xsd:schema xmlns:xsd="http://www.w3.org/2001/XMLSchema" xmlns:xs="http://www.w3.org/2001/XMLSchema" xmlns:p="http://schemas.microsoft.com/office/2006/metadata/properties" xmlns:ns2="e0a43072-f327-4741-9977-e435ffc37ec6" xmlns:ns3="3d354ca8-a304-417a-8a27-0ada295cde9d" targetNamespace="http://schemas.microsoft.com/office/2006/metadata/properties" ma:root="true" ma:fieldsID="ab96b8104039720536af315973e2c31d" ns2:_="" ns3:_="">
    <xsd:import namespace="e0a43072-f327-4741-9977-e435ffc37ec6"/>
    <xsd:import namespace="3d354ca8-a304-417a-8a27-0ada295cde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a43072-f327-4741-9977-e435ffc37e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cc2d492e-c52e-42f5-8829-efee6e6938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354ca8-a304-417a-8a27-0ada295cde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b80b13d-05b4-4407-b714-759163eb4d2b}" ma:internalName="TaxCatchAll" ma:showField="CatchAllData" ma:web="3d354ca8-a304-417a-8a27-0ada295cde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354ca8-a304-417a-8a27-0ada295cde9d" xsi:nil="true"/>
    <lcf76f155ced4ddcb4097134ff3c332f xmlns="e0a43072-f327-4741-9977-e435ffc37ec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16FAE9F-5C2B-42F2-8293-267EBBEACF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50DD284-DBF7-4E12-9FEA-0EBAF851EE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a43072-f327-4741-9977-e435ffc37ec6"/>
    <ds:schemaRef ds:uri="3d354ca8-a304-417a-8a27-0ada295cde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A1F0FF-402E-48EA-8CB1-F2AFAD27BFCE}">
  <ds:schemaRefs>
    <ds:schemaRef ds:uri="e0a43072-f327-4741-9977-e435ffc37ec6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3d354ca8-a304-417a-8a27-0ada295cde9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Meripartio_Porvoon_Pooki_esityspohja_2025</Template>
  <TotalTime>0</TotalTime>
  <Words>0</Words>
  <Application>Microsoft Office PowerPoint</Application>
  <PresentationFormat>Laajakuva</PresentationFormat>
  <Paragraphs>0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8" baseType="lpstr">
      <vt:lpstr>Arial</vt:lpstr>
      <vt:lpstr>Calibri</vt:lpstr>
      <vt:lpstr>Merriweather</vt:lpstr>
      <vt:lpstr>Prompt</vt:lpstr>
      <vt:lpstr>PT Sans</vt:lpstr>
      <vt:lpstr>PT Sans Pro Black</vt:lpstr>
      <vt:lpstr>Office-teema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Niilo Hyttinen</dc:creator>
  <cp:lastModifiedBy>Niilo Hyttinen</cp:lastModifiedBy>
  <cp:revision>1</cp:revision>
  <dcterms:created xsi:type="dcterms:W3CDTF">2025-04-27T17:21:49Z</dcterms:created>
  <dcterms:modified xsi:type="dcterms:W3CDTF">2025-04-27T17:21:59Z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Ids_UIVersion_2048">
    <vt:lpwstr>35</vt:lpwstr>
  </property>
  <property fmtid="{D5CDD505-2E9C-101B-9397-08002B2CF9AE}" pid="3" name="MediaServiceImageTags">
    <vt:lpwstr/>
  </property>
  <property fmtid="{D5CDD505-2E9C-101B-9397-08002B2CF9AE}" pid="4" name="ContentTypeId">
    <vt:lpwstr>0x0101008BBDB066B26A3845B95E14446ED6A201</vt:lpwstr>
  </property>
</Properties>
</file>