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8"/>
  </p:handoutMasterIdLst>
  <p:sldIdLst>
    <p:sldId id="257" r:id="rId5"/>
    <p:sldId id="259" r:id="rId6"/>
    <p:sldId id="260" r:id="rId7"/>
  </p:sldIdLst>
  <p:sldSz cx="7559675" cy="5327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0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3C2C6751-FA41-3E41-EB42-AA076B90FB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5002C94-C16A-3153-AA03-C8EB1B5B60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2CE29-C879-4363-8D9C-9890F0967DA3}" type="datetimeFigureOut">
              <a:rPr lang="fi-FI" smtClean="0"/>
              <a:t>27.4.2025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6CC26E8-569A-6387-2E16-014FCE5C1A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9873236-2212-4383-1C0E-77F47C8E54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EBC99-F617-44D4-AF54-3FF1AE3D63A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605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p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000" y="4445475"/>
            <a:ext cx="6983675" cy="535531"/>
          </a:xfrm>
        </p:spPr>
        <p:txBody>
          <a:bodyPr wrap="square" anchor="ctr">
            <a:normAutofit/>
          </a:bodyPr>
          <a:lstStyle>
            <a:lvl1pPr algn="ctr">
              <a:lnSpc>
                <a:spcPts val="3900"/>
              </a:lnSpc>
              <a:defRPr sz="3600" cap="all" baseline="0"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1087FC6-FB3D-4889-A008-273144CC52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9200" y="160338"/>
            <a:ext cx="985838" cy="35718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15816" y="187305"/>
            <a:ext cx="2963228" cy="660440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1400"/>
            </a:lvl1pPr>
            <a:lvl2pPr marL="355199" indent="0" algn="ctr">
              <a:buNone/>
              <a:defRPr sz="1554"/>
            </a:lvl2pPr>
            <a:lvl3pPr marL="710397" indent="0" algn="ctr">
              <a:buNone/>
              <a:defRPr sz="1398"/>
            </a:lvl3pPr>
            <a:lvl4pPr marL="1065596" indent="0" algn="ctr">
              <a:buNone/>
              <a:defRPr sz="1243"/>
            </a:lvl4pPr>
            <a:lvl5pPr marL="1420795" indent="0" algn="ctr">
              <a:buNone/>
              <a:defRPr sz="1243"/>
            </a:lvl5pPr>
            <a:lvl6pPr marL="1775993" indent="0" algn="ctr">
              <a:buNone/>
              <a:defRPr sz="1243"/>
            </a:lvl6pPr>
            <a:lvl7pPr marL="2131192" indent="0" algn="ctr">
              <a:buNone/>
              <a:defRPr sz="1243"/>
            </a:lvl7pPr>
            <a:lvl8pPr marL="2486391" indent="0" algn="ctr">
              <a:buNone/>
              <a:defRPr sz="1243"/>
            </a:lvl8pPr>
            <a:lvl9pPr marL="2841589" indent="0" algn="ctr">
              <a:buNone/>
              <a:defRPr sz="1243"/>
            </a:lvl9pPr>
          </a:lstStyle>
          <a:p>
            <a:r>
              <a:rPr lang="fi-FI" dirty="0"/>
              <a:t>Tapahtuman nimi</a:t>
            </a:r>
            <a:endParaRPr lang="en-US" dirty="0"/>
          </a:p>
        </p:txBody>
      </p:sp>
      <p:sp>
        <p:nvSpPr>
          <p:cNvPr id="26" name="Kuvan paikkamerkki 12">
            <a:extLst>
              <a:ext uri="{FF2B5EF4-FFF2-40B4-BE49-F238E27FC236}">
                <a16:creationId xmlns:a16="http://schemas.microsoft.com/office/drawing/2014/main" id="{56F384D0-10B4-46BD-9A11-8DCCE03852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7337" y="962024"/>
            <a:ext cx="6985001" cy="3238351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7" name="Tekstin paikkamerkki 14">
            <a:extLst>
              <a:ext uri="{FF2B5EF4-FFF2-40B4-BE49-F238E27FC236}">
                <a16:creationId xmlns:a16="http://schemas.microsoft.com/office/drawing/2014/main" id="{64EDD2D4-21CB-4205-B11C-2DDC9F207B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551965" y="3361074"/>
            <a:ext cx="1513567" cy="165036"/>
          </a:xfrm>
        </p:spPr>
        <p:txBody>
          <a:bodyPr wrap="square" lIns="0" tIns="36000" rIns="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Kuva: </a:t>
            </a:r>
            <a:r>
              <a:rPr lang="fi-FI"/>
              <a:t>Kuvaajan Nimi</a:t>
            </a:r>
            <a:endParaRPr lang="fi-FI" dirty="0"/>
          </a:p>
        </p:txBody>
      </p:sp>
      <p:sp>
        <p:nvSpPr>
          <p:cNvPr id="28" name="Kuvan paikkamerkki 16">
            <a:extLst>
              <a:ext uri="{FF2B5EF4-FFF2-40B4-BE49-F238E27FC236}">
                <a16:creationId xmlns:a16="http://schemas.microsoft.com/office/drawing/2014/main" id="{EC413CB3-D1DD-4F20-9F54-E0D3497A810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25619" y="207777"/>
            <a:ext cx="1185863" cy="602953"/>
          </a:xfrm>
        </p:spPr>
        <p:txBody>
          <a:bodyPr anchor="ctr"/>
          <a:lstStyle>
            <a:lvl1pPr algn="ctr">
              <a:buNone/>
              <a:defRPr sz="1000"/>
            </a:lvl1pPr>
          </a:lstStyle>
          <a:p>
            <a:r>
              <a:rPr lang="fi-FI" dirty="0"/>
              <a:t>Logo</a:t>
            </a:r>
          </a:p>
        </p:txBody>
      </p:sp>
      <p:pic>
        <p:nvPicPr>
          <p:cNvPr id="5" name="Kuva 4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11FC4C0F-CE3E-2441-A73A-D04EB96DB2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637" y="162000"/>
            <a:ext cx="1267883" cy="3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42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p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61604" y="850908"/>
            <a:ext cx="2810734" cy="757130"/>
          </a:xfrm>
        </p:spPr>
        <p:txBody>
          <a:bodyPr wrap="square" anchor="t">
            <a:spAutoFit/>
          </a:bodyPr>
          <a:lstStyle>
            <a:lvl1pPr algn="ctr">
              <a:defRPr sz="2400" cap="all" baseline="0"/>
            </a:lvl1pPr>
          </a:lstStyle>
          <a:p>
            <a:r>
              <a:rPr lang="fi-FI" dirty="0"/>
              <a:t>Otsikko</a:t>
            </a:r>
            <a:br>
              <a:rPr lang="fi-FI" dirty="0"/>
            </a:br>
            <a:endParaRPr lang="en-US" dirty="0"/>
          </a:p>
        </p:txBody>
      </p:sp>
      <p:sp>
        <p:nvSpPr>
          <p:cNvPr id="29" name="Kuvan paikkamerkki 28">
            <a:extLst>
              <a:ext uri="{FF2B5EF4-FFF2-40B4-BE49-F238E27FC236}">
                <a16:creationId xmlns:a16="http://schemas.microsoft.com/office/drawing/2014/main" id="{14AC5BF8-0096-490C-BC50-2BF0BCB133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7338" y="806489"/>
            <a:ext cx="3894138" cy="416116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AB8F7EEC-2EB1-4884-8681-F894B71AE4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604645" y="4075667"/>
            <a:ext cx="1618928" cy="165036"/>
          </a:xfrm>
        </p:spPr>
        <p:txBody>
          <a:bodyPr wrap="square" lIns="0" tIns="36000" rIns="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Kuva: Kuvaajan Nimi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0C08C8F-8C38-4FA1-9767-9C0A19DDA1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9476" y="1781731"/>
            <a:ext cx="2810734" cy="3195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200"/>
            </a:lvl1pPr>
          </a:lstStyle>
          <a:p>
            <a:pPr lvl="0"/>
            <a:r>
              <a:rPr lang="fi-FI" dirty="0"/>
              <a:t>Lisätiedot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5FBD6799-EFBF-4A4F-9733-72927832B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201" y="2805572"/>
            <a:ext cx="1266974" cy="461665"/>
          </a:xfrm>
          <a:solidFill>
            <a:schemeClr val="accent5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all" baseline="0"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pPr lvl="0"/>
            <a:r>
              <a:rPr lang="fi-FI" dirty="0"/>
              <a:t>Otsikko</a:t>
            </a:r>
          </a:p>
        </p:txBody>
      </p:sp>
      <p:sp>
        <p:nvSpPr>
          <p:cNvPr id="28" name="Tekstin paikkamerkki 27">
            <a:extLst>
              <a:ext uri="{FF2B5EF4-FFF2-40B4-BE49-F238E27FC236}">
                <a16:creationId xmlns:a16="http://schemas.microsoft.com/office/drawing/2014/main" id="{EFEA8481-0E2F-4D33-83F4-10A0513935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201" y="3267237"/>
            <a:ext cx="1266973" cy="1700412"/>
          </a:xfrm>
          <a:solidFill>
            <a:schemeClr val="accent5"/>
          </a:solidFill>
        </p:spPr>
        <p:txBody>
          <a:bodyPr anchor="ctr">
            <a:noAutofit/>
          </a:bodyPr>
          <a:lstStyle>
            <a:lvl1pPr marL="107950" indent="-107950">
              <a:spcBef>
                <a:spcPts val="0"/>
              </a:spcBef>
              <a:spcAft>
                <a:spcPts val="800"/>
              </a:spcAft>
              <a:defRPr sz="800"/>
            </a:lvl1pPr>
            <a:lvl2pPr marL="361950" indent="-176213">
              <a:defRPr sz="1000"/>
            </a:lvl2pPr>
          </a:lstStyle>
          <a:p>
            <a:pPr lvl="0"/>
            <a:r>
              <a:rPr lang="fi-FI" dirty="0"/>
              <a:t>Infoteksti</a:t>
            </a:r>
          </a:p>
          <a:p>
            <a:pPr lvl="0"/>
            <a:r>
              <a:rPr lang="fi-FI" dirty="0"/>
              <a:t>Infoteksti</a:t>
            </a:r>
          </a:p>
          <a:p>
            <a:pPr lvl="0"/>
            <a:r>
              <a:rPr lang="fi-FI" dirty="0"/>
              <a:t>Infoteksti</a:t>
            </a:r>
          </a:p>
          <a:p>
            <a:pPr lvl="0"/>
            <a:r>
              <a:rPr lang="fi-FI" dirty="0"/>
              <a:t>Infoteksti</a:t>
            </a:r>
          </a:p>
          <a:p>
            <a:pPr lvl="0"/>
            <a:r>
              <a:rPr lang="fi-FI" dirty="0"/>
              <a:t>Infoteksti</a:t>
            </a:r>
          </a:p>
          <a:p>
            <a:pPr lvl="0"/>
            <a:endParaRPr lang="fi-FI" dirty="0"/>
          </a:p>
        </p:txBody>
      </p:sp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898B48D6-D1D8-4A45-8450-40EE219EB0C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83314" y="3612471"/>
            <a:ext cx="692605" cy="1575485"/>
          </a:xfrm>
          <a:custGeom>
            <a:avLst/>
            <a:gdLst>
              <a:gd name="connsiteX0" fmla="*/ 356135 w 692605"/>
              <a:gd name="connsiteY0" fmla="*/ 1258145 h 1575485"/>
              <a:gd name="connsiteX1" fmla="*/ 384387 w 692605"/>
              <a:gd name="connsiteY1" fmla="*/ 1413420 h 1575485"/>
              <a:gd name="connsiteX2" fmla="*/ 351819 w 692605"/>
              <a:gd name="connsiteY2" fmla="*/ 1575485 h 1575485"/>
              <a:gd name="connsiteX3" fmla="*/ 225049 w 692605"/>
              <a:gd name="connsiteY3" fmla="*/ 1523145 h 1575485"/>
              <a:gd name="connsiteX4" fmla="*/ 247239 w 692605"/>
              <a:gd name="connsiteY4" fmla="*/ 1413420 h 1575485"/>
              <a:gd name="connsiteX5" fmla="*/ 227238 w 692605"/>
              <a:gd name="connsiteY5" fmla="*/ 1304968 h 1575485"/>
              <a:gd name="connsiteX6" fmla="*/ 139982 w 692605"/>
              <a:gd name="connsiteY6" fmla="*/ 890147 h 1575485"/>
              <a:gd name="connsiteX7" fmla="*/ 232130 w 692605"/>
              <a:gd name="connsiteY7" fmla="*/ 1059643 h 1575485"/>
              <a:gd name="connsiteX8" fmla="*/ 263979 w 692605"/>
              <a:gd name="connsiteY8" fmla="*/ 1095752 h 1575485"/>
              <a:gd name="connsiteX9" fmla="*/ 156940 w 692605"/>
              <a:gd name="connsiteY9" fmla="*/ 1181501 h 1575485"/>
              <a:gd name="connsiteX10" fmla="*/ 135278 w 692605"/>
              <a:gd name="connsiteY10" fmla="*/ 1156745 h 1575485"/>
              <a:gd name="connsiteX11" fmla="*/ 134163 w 692605"/>
              <a:gd name="connsiteY11" fmla="*/ 1155615 h 1575485"/>
              <a:gd name="connsiteX12" fmla="*/ 6282 w 692605"/>
              <a:gd name="connsiteY12" fmla="*/ 920718 h 1575485"/>
              <a:gd name="connsiteX13" fmla="*/ 144426 w 692605"/>
              <a:gd name="connsiteY13" fmla="*/ 453246 h 1575485"/>
              <a:gd name="connsiteX14" fmla="*/ 239981 w 692605"/>
              <a:gd name="connsiteY14" fmla="*/ 551626 h 1575485"/>
              <a:gd name="connsiteX15" fmla="*/ 135433 w 692605"/>
              <a:gd name="connsiteY15" fmla="*/ 752384 h 1575485"/>
              <a:gd name="connsiteX16" fmla="*/ 0 w 692605"/>
              <a:gd name="connsiteY16" fmla="*/ 730722 h 1575485"/>
              <a:gd name="connsiteX17" fmla="*/ 144426 w 692605"/>
              <a:gd name="connsiteY17" fmla="*/ 453246 h 1575485"/>
              <a:gd name="connsiteX18" fmla="*/ 346818 w 692605"/>
              <a:gd name="connsiteY18" fmla="*/ 0 h 1575485"/>
              <a:gd name="connsiteX19" fmla="*/ 471220 w 692605"/>
              <a:gd name="connsiteY19" fmla="*/ 124402 h 1575485"/>
              <a:gd name="connsiteX20" fmla="*/ 595622 w 692605"/>
              <a:gd name="connsiteY20" fmla="*/ 0 h 1575485"/>
              <a:gd name="connsiteX21" fmla="*/ 692605 w 692605"/>
              <a:gd name="connsiteY21" fmla="*/ 96984 h 1575485"/>
              <a:gd name="connsiteX22" fmla="*/ 568204 w 692605"/>
              <a:gd name="connsiteY22" fmla="*/ 221385 h 1575485"/>
              <a:gd name="connsiteX23" fmla="*/ 692605 w 692605"/>
              <a:gd name="connsiteY23" fmla="*/ 345791 h 1575485"/>
              <a:gd name="connsiteX24" fmla="*/ 595622 w 692605"/>
              <a:gd name="connsiteY24" fmla="*/ 442779 h 1575485"/>
              <a:gd name="connsiteX25" fmla="*/ 471220 w 692605"/>
              <a:gd name="connsiteY25" fmla="*/ 318373 h 1575485"/>
              <a:gd name="connsiteX26" fmla="*/ 346818 w 692605"/>
              <a:gd name="connsiteY26" fmla="*/ 442779 h 1575485"/>
              <a:gd name="connsiteX27" fmla="*/ 249834 w 692605"/>
              <a:gd name="connsiteY27" fmla="*/ 345791 h 1575485"/>
              <a:gd name="connsiteX28" fmla="*/ 374237 w 692605"/>
              <a:gd name="connsiteY28" fmla="*/ 221385 h 1575485"/>
              <a:gd name="connsiteX29" fmla="*/ 249834 w 692605"/>
              <a:gd name="connsiteY29" fmla="*/ 96984 h 1575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92605" h="1575485">
                <a:moveTo>
                  <a:pt x="356135" y="1258145"/>
                </a:moveTo>
                <a:cubicBezTo>
                  <a:pt x="374887" y="1309736"/>
                  <a:pt x="384387" y="1361979"/>
                  <a:pt x="384387" y="1413420"/>
                </a:cubicBezTo>
                <a:cubicBezTo>
                  <a:pt x="384387" y="1468618"/>
                  <a:pt x="373430" y="1523145"/>
                  <a:pt x="351819" y="1575485"/>
                </a:cubicBezTo>
                <a:lnTo>
                  <a:pt x="225049" y="1523145"/>
                </a:lnTo>
                <a:cubicBezTo>
                  <a:pt x="239774" y="1487495"/>
                  <a:pt x="247239" y="1450573"/>
                  <a:pt x="247239" y="1413420"/>
                </a:cubicBezTo>
                <a:cubicBezTo>
                  <a:pt x="247239" y="1377996"/>
                  <a:pt x="240503" y="1341515"/>
                  <a:pt x="227238" y="1304968"/>
                </a:cubicBezTo>
                <a:close/>
                <a:moveTo>
                  <a:pt x="139982" y="890147"/>
                </a:moveTo>
                <a:cubicBezTo>
                  <a:pt x="154528" y="953781"/>
                  <a:pt x="186385" y="1012383"/>
                  <a:pt x="232130" y="1059643"/>
                </a:cubicBezTo>
                <a:cubicBezTo>
                  <a:pt x="235629" y="1063126"/>
                  <a:pt x="247926" y="1075716"/>
                  <a:pt x="263979" y="1095752"/>
                </a:cubicBezTo>
                <a:lnTo>
                  <a:pt x="156940" y="1181501"/>
                </a:lnTo>
                <a:cubicBezTo>
                  <a:pt x="144298" y="1165714"/>
                  <a:pt x="135369" y="1156833"/>
                  <a:pt x="135278" y="1156745"/>
                </a:cubicBezTo>
                <a:lnTo>
                  <a:pt x="134163" y="1155615"/>
                </a:lnTo>
                <a:cubicBezTo>
                  <a:pt x="70695" y="1090270"/>
                  <a:pt x="26480" y="1009030"/>
                  <a:pt x="6282" y="920718"/>
                </a:cubicBezTo>
                <a:close/>
                <a:moveTo>
                  <a:pt x="144426" y="453246"/>
                </a:moveTo>
                <a:lnTo>
                  <a:pt x="239981" y="551626"/>
                </a:lnTo>
                <a:cubicBezTo>
                  <a:pt x="183870" y="606122"/>
                  <a:pt x="147718" y="675536"/>
                  <a:pt x="135433" y="752384"/>
                </a:cubicBezTo>
                <a:lnTo>
                  <a:pt x="0" y="730722"/>
                </a:lnTo>
                <a:cubicBezTo>
                  <a:pt x="17001" y="624452"/>
                  <a:pt x="66938" y="528499"/>
                  <a:pt x="144426" y="453246"/>
                </a:cubicBezTo>
                <a:close/>
                <a:moveTo>
                  <a:pt x="346818" y="0"/>
                </a:moveTo>
                <a:lnTo>
                  <a:pt x="471220" y="124402"/>
                </a:lnTo>
                <a:lnTo>
                  <a:pt x="595622" y="0"/>
                </a:lnTo>
                <a:lnTo>
                  <a:pt x="692605" y="96984"/>
                </a:lnTo>
                <a:lnTo>
                  <a:pt x="568204" y="221385"/>
                </a:lnTo>
                <a:lnTo>
                  <a:pt x="692605" y="345791"/>
                </a:lnTo>
                <a:lnTo>
                  <a:pt x="595622" y="442779"/>
                </a:lnTo>
                <a:lnTo>
                  <a:pt x="471220" y="318373"/>
                </a:lnTo>
                <a:lnTo>
                  <a:pt x="346818" y="442779"/>
                </a:lnTo>
                <a:lnTo>
                  <a:pt x="249834" y="345791"/>
                </a:lnTo>
                <a:lnTo>
                  <a:pt x="374237" y="221385"/>
                </a:lnTo>
                <a:lnTo>
                  <a:pt x="249834" y="9698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800"/>
            </a:lvl1pPr>
          </a:lstStyle>
          <a:p>
            <a:r>
              <a:rPr lang="fi-FI" dirty="0"/>
              <a:t> 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C7DC13CB-FDD8-48E8-B1A4-8A2D7BC39B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1077" y="160578"/>
            <a:ext cx="1119268" cy="414210"/>
          </a:xfrm>
          <a:prstGeom prst="rect">
            <a:avLst/>
          </a:prstGeom>
        </p:spPr>
      </p:pic>
      <p:pic>
        <p:nvPicPr>
          <p:cNvPr id="3" name="Kuva 2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807B0627-8F1D-1CDB-4C65-E500274DB8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330" y="162000"/>
            <a:ext cx="1463083" cy="3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283649"/>
            <a:ext cx="6520220" cy="1029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1418240"/>
            <a:ext cx="6520220" cy="3380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C835E-D07D-4DE3-8499-4AB14F425E91}" type="datetimeFigureOut">
              <a:rPr lang="fi-FI" smtClean="0"/>
              <a:t>27.4.2025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4937943"/>
            <a:ext cx="2551390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E0E0A-E3B5-4BAA-9783-06D540167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719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</p:sldLayoutIdLst>
  <p:txStyles>
    <p:titleStyle>
      <a:lvl1pPr algn="l" defTabSz="710397" rtl="0" eaLnBrk="1" latinLnBrk="0" hangingPunct="1">
        <a:lnSpc>
          <a:spcPct val="90000"/>
        </a:lnSpc>
        <a:spcBef>
          <a:spcPct val="0"/>
        </a:spcBef>
        <a:buNone/>
        <a:defRPr sz="3418" kern="1200">
          <a:solidFill>
            <a:schemeClr val="tx1"/>
          </a:solidFill>
          <a:latin typeface="Prompt" panose="00000800000000000000" pitchFamily="2" charset="-34"/>
          <a:ea typeface="+mj-ea"/>
          <a:cs typeface="Prompt" panose="00000800000000000000" pitchFamily="2" charset="-34"/>
        </a:defRPr>
      </a:lvl1pPr>
    </p:titleStyle>
    <p:bodyStyle>
      <a:lvl1pPr marL="177599" indent="-177599" algn="l" defTabSz="710397" rtl="0" eaLnBrk="1" latinLnBrk="0" hangingPunct="1">
        <a:lnSpc>
          <a:spcPct val="90000"/>
        </a:lnSpc>
        <a:spcBef>
          <a:spcPts val="777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32798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887997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554" kern="1200">
          <a:solidFill>
            <a:schemeClr val="tx1"/>
          </a:solidFill>
          <a:latin typeface="+mn-lt"/>
          <a:ea typeface="+mn-ea"/>
          <a:cs typeface="+mn-cs"/>
        </a:defRPr>
      </a:lvl3pPr>
      <a:lvl4pPr marL="1243195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8394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3593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8791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3990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9189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5199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10397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5596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20795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5993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31192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6391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41589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F65962-C60A-48AF-979D-A5CC4AEE5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Lehtisen 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5D5FFB2-8F8B-4DDF-A9E2-ADE88B5D94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Lisäteksti. Vasemmalle voit </a:t>
            </a:r>
            <a:r>
              <a:rPr lang="fi-FI"/>
              <a:t>lisätä tapahtuman logon</a:t>
            </a:r>
            <a:r>
              <a:rPr lang="fi-FI" dirty="0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480EBC-D5F9-4C31-9E70-A87242C9C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KUVA: Alex Inkiläinen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9CA7850-BBB6-467B-BA51-00B2CE85B776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1786726" y="216048"/>
            <a:ext cx="1185863" cy="602953"/>
          </a:xfrm>
        </p:spPr>
        <p:txBody>
          <a:bodyPr/>
          <a:lstStyle/>
          <a:p>
            <a:endParaRPr lang="fi-FI"/>
          </a:p>
        </p:txBody>
      </p:sp>
      <p:pic>
        <p:nvPicPr>
          <p:cNvPr id="9" name="Kuvan paikkamerkki 8" descr="Kuva, joka sisältää kohteen piha-, vaate, puu, henkilö&#10;&#10;Kuvaus luotu automaattisesti">
            <a:extLst>
              <a:ext uri="{FF2B5EF4-FFF2-40B4-BE49-F238E27FC236}">
                <a16:creationId xmlns:a16="http://schemas.microsoft.com/office/drawing/2014/main" id="{A3D39C3E-872D-E938-0A47-873086C707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350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 descr="Kuva, joka sisältää kohteen piha-, vaate, henkilö, metsä&#10;&#10;Kuvaus luotu automaattisesti">
            <a:extLst>
              <a:ext uri="{FF2B5EF4-FFF2-40B4-BE49-F238E27FC236}">
                <a16:creationId xmlns:a16="http://schemas.microsoft.com/office/drawing/2014/main" id="{00EE52CD-DC84-B307-3E89-40774E5DA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2"/>
          <a:stretch/>
        </p:blipFill>
        <p:spPr>
          <a:xfrm>
            <a:off x="287338" y="850908"/>
            <a:ext cx="3894138" cy="4116741"/>
          </a:xfr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77408CA-DF12-48C4-A0FC-8FA47C8E1D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Sisällön otsikko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65E0F84-867F-4B7F-A6E9-4FB0787ADB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KUVA: Netta Hautamäki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6FF836-EFCC-4FCE-926A-F8A96E9D22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i-FI" dirty="0"/>
              <a:t>Tähän voit kirjoittaa lehtisen varsinaisen sisällön. </a:t>
            </a:r>
          </a:p>
          <a:p>
            <a:r>
              <a:rPr lang="fi-FI" dirty="0"/>
              <a:t>Löydät tyhjät pohjat lehtisen etu- ja taustapuolelle </a:t>
            </a:r>
            <a:r>
              <a:rPr lang="fi-FI" b="1" u="sng" dirty="0"/>
              <a:t>Uusi dia </a:t>
            </a:r>
            <a:br>
              <a:rPr lang="fi-FI" b="1" u="sng" dirty="0"/>
            </a:br>
            <a:r>
              <a:rPr lang="fi-FI" dirty="0"/>
              <a:t>–valinnan alta.</a:t>
            </a:r>
            <a:endParaRPr lang="fi-FI" sz="1050" dirty="0"/>
          </a:p>
          <a:p>
            <a:r>
              <a:rPr lang="fi-FI" sz="1000" dirty="0"/>
              <a:t>Tulostamista varten lehtinen tulee tallentaa PDF-muotoon. Näin voidaan tehdä oikeat valinnat kaksipuolisten lehtisten tulostamiseksi. </a:t>
            </a:r>
          </a:p>
          <a:p>
            <a:r>
              <a:rPr lang="fi-FI" sz="1000" dirty="0"/>
              <a:t>Kun sisältö on valmis, valitse </a:t>
            </a:r>
            <a:r>
              <a:rPr lang="fi-FI" sz="1000" b="1" u="sng" dirty="0"/>
              <a:t>Tiedosto</a:t>
            </a:r>
            <a:r>
              <a:rPr lang="fi-FI" sz="1000" dirty="0"/>
              <a:t>-välilehdeltä </a:t>
            </a:r>
            <a:r>
              <a:rPr lang="fi-FI" sz="1000" b="1" u="sng" dirty="0"/>
              <a:t>Tallenna kopio</a:t>
            </a:r>
            <a:r>
              <a:rPr lang="fi-FI" sz="1000" dirty="0"/>
              <a:t>. Valitse kopion tiedostomuodoksi PDF ja tallenna se sitten valitsemaasi sijaintiin.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D8FF3E75-09E0-452F-8A8E-12155B8CE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599" y="3077035"/>
            <a:ext cx="1266974" cy="461665"/>
          </a:xfrm>
          <a:solidFill>
            <a:schemeClr val="tx2"/>
          </a:solidFill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Lisätietoja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3F913A1-B6AB-497C-8C07-51C2DA6DC4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599" y="3450431"/>
            <a:ext cx="1266973" cy="1517218"/>
          </a:xfrm>
          <a:solidFill>
            <a:schemeClr val="tx2"/>
          </a:solidFill>
        </p:spPr>
        <p:txBody>
          <a:bodyPr/>
          <a:lstStyle/>
          <a:p>
            <a:pPr marL="0" indent="0">
              <a:buNone/>
            </a:pPr>
            <a:r>
              <a:rPr lang="fi-FI" dirty="0">
                <a:solidFill>
                  <a:schemeClr val="bg1"/>
                </a:solidFill>
              </a:rPr>
              <a:t>Laatikon ja sen sisältämän tekstin väriä voidaan muuttaa. Tänne voit lisätä oleelliset tiedot, esimerkiksi</a:t>
            </a:r>
          </a:p>
          <a:p>
            <a:r>
              <a:rPr lang="fi-FI" dirty="0">
                <a:solidFill>
                  <a:schemeClr val="bg1"/>
                </a:solidFill>
              </a:rPr>
              <a:t>Päivämäärät</a:t>
            </a:r>
          </a:p>
          <a:p>
            <a:r>
              <a:rPr lang="fi-FI" dirty="0">
                <a:solidFill>
                  <a:schemeClr val="bg1"/>
                </a:solidFill>
              </a:rPr>
              <a:t>Sijainnin</a:t>
            </a:r>
          </a:p>
          <a:p>
            <a:pPr marL="0" indent="0">
              <a:buNone/>
            </a:pPr>
            <a:r>
              <a:rPr lang="fi-FI" dirty="0">
                <a:solidFill>
                  <a:schemeClr val="bg1"/>
                </a:solidFill>
              </a:rPr>
              <a:t>#aiheen #tunnisteet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FC2E60F-FD4E-425A-988F-916D08A803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78511" y="3968656"/>
            <a:ext cx="526840" cy="1198416"/>
          </a:xfrm>
          <a:solidFill>
            <a:schemeClr val="accent3"/>
          </a:solidFill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204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n paikkamerkki 10" descr="Kuva, joka sisältää kohteen henkilö, puu, Ihmisen kasvot, vaate&#10;&#10;Kuvaus luotu automaattisesti">
            <a:extLst>
              <a:ext uri="{FF2B5EF4-FFF2-40B4-BE49-F238E27FC236}">
                <a16:creationId xmlns:a16="http://schemas.microsoft.com/office/drawing/2014/main" id="{81F1F623-BE72-A589-C552-3271AE829B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"/>
          <a:stretch/>
        </p:blipFill>
        <p:spPr>
          <a:xfrm>
            <a:off x="264429" y="736600"/>
            <a:ext cx="3972645" cy="4231050"/>
          </a:xfr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4523C67-90A3-4E0D-A921-BA2FD36FC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1603" y="736600"/>
            <a:ext cx="2629097" cy="757130"/>
          </a:xfrm>
        </p:spPr>
        <p:txBody>
          <a:bodyPr/>
          <a:lstStyle/>
          <a:p>
            <a:r>
              <a:rPr lang="fi-FI" dirty="0"/>
              <a:t>Ikonin lisääminen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A63D065-8C3E-49C7-89B1-B05B359A0F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KUVA: Netta Hautamäki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9385EF0-5BD1-4711-8FDA-B847A4F52F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marR="0" lvl="0" indent="0" algn="l" defTabSz="7103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Kuvan päällä näet ”ääriviivat” polku-ikonille. Voit lisätä sen kutsuun haluamassasi värissä klikkaamalla ryhmän laitaa (</a:t>
            </a:r>
            <a:r>
              <a:rPr kumimoji="0" lang="fi-FI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EI sen keskellä olevaa ikonia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) ja valitsemalla haluamasi värin </a:t>
            </a:r>
            <a:r>
              <a:rPr kumimoji="0" lang="fi-FI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Muodon täyttö </a:t>
            </a:r>
            <a:r>
              <a:rPr lang="fi-FI" sz="1200" dirty="0">
                <a:solidFill>
                  <a:prstClr val="black"/>
                </a:solidFill>
                <a:latin typeface="Merriweather"/>
              </a:rPr>
              <a:t>-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valinnan alta.</a:t>
            </a:r>
          </a:p>
          <a:p>
            <a:pPr marL="0" marR="0" lvl="0" indent="0" algn="l" defTabSz="7103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1200" dirty="0">
                <a:solidFill>
                  <a:prstClr val="black"/>
                </a:solidFill>
                <a:latin typeface="Merriweather"/>
              </a:rPr>
              <a:t>Voit myös siirtää kuviota tai muuttaa sen kokoa. Muuttaessasi kokoa hiiren kursorilla vetämällä, Shift-painikkeen pohjassa pitäminen lukitsee ryhmän elementtien mittasuhteet.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A479E21-587A-4C5A-9303-B53210065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111E8BAA-2388-4F20-A87E-A2996327A4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5AB54371-798F-4872-A552-0FD241B40C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2564465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Partiolaiset - a5-lehtinen">
  <a:themeElements>
    <a:clrScheme name="Partio">
      <a:dk1>
        <a:sysClr val="windowText" lastClr="000000"/>
      </a:dk1>
      <a:lt1>
        <a:sysClr val="window" lastClr="FFFFFF"/>
      </a:lt1>
      <a:dk2>
        <a:srgbClr val="182441"/>
      </a:dk2>
      <a:lt2>
        <a:srgbClr val="F2F2F2"/>
      </a:lt2>
      <a:accent1>
        <a:srgbClr val="253764"/>
      </a:accent1>
      <a:accent2>
        <a:srgbClr val="EFA01E"/>
      </a:accent2>
      <a:accent3>
        <a:srgbClr val="F0E005"/>
      </a:accent3>
      <a:accent4>
        <a:srgbClr val="14A54B"/>
      </a:accent4>
      <a:accent5>
        <a:srgbClr val="28A9E1"/>
      </a:accent5>
      <a:accent6>
        <a:srgbClr val="F04150"/>
      </a:accent6>
      <a:hlink>
        <a:srgbClr val="0563C1"/>
      </a:hlink>
      <a:folHlink>
        <a:srgbClr val="954F72"/>
      </a:folHlink>
    </a:clrScheme>
    <a:fontScheme name="Partio">
      <a:majorFont>
        <a:latin typeface="Tondu Beta"/>
        <a:ea typeface=""/>
        <a:cs typeface=""/>
      </a:majorFont>
      <a:minorFont>
        <a:latin typeface="Merriweather"/>
        <a:ea typeface=""/>
        <a:cs typeface="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partio_Porvoon_Pooki_flyerpohja_A5_vaaka_2025.potx" id="{1AF5421A-37E5-4BC2-897E-ED83D389D54C}" vid="{651FE200-551B-4A5F-8920-B9A10231CB12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BBDB066B26A3845B95E14446ED6A201" ma:contentTypeVersion="15" ma:contentTypeDescription="Luo uusi asiakirja." ma:contentTypeScope="" ma:versionID="90b2baf5fe680a648bd7bc5c11a3b1b6">
  <xsd:schema xmlns:xsd="http://www.w3.org/2001/XMLSchema" xmlns:xs="http://www.w3.org/2001/XMLSchema" xmlns:p="http://schemas.microsoft.com/office/2006/metadata/properties" xmlns:ns2="e0a43072-f327-4741-9977-e435ffc37ec6" xmlns:ns3="3d354ca8-a304-417a-8a27-0ada295cde9d" targetNamespace="http://schemas.microsoft.com/office/2006/metadata/properties" ma:root="true" ma:fieldsID="ab96b8104039720536af315973e2c31d" ns2:_="" ns3:_="">
    <xsd:import namespace="e0a43072-f327-4741-9977-e435ffc37ec6"/>
    <xsd:import namespace="3d354ca8-a304-417a-8a27-0ada295cde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43072-f327-4741-9977-e435ffc37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cc2d492e-c52e-42f5-8829-efee6e6938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54ca8-a304-417a-8a27-0ada295cde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0b13d-05b4-4407-b714-759163eb4d2b}" ma:internalName="TaxCatchAll" ma:showField="CatchAllData" ma:web="3d354ca8-a304-417a-8a27-0ada295cde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354ca8-a304-417a-8a27-0ada295cde9d" xsi:nil="true"/>
    <lcf76f155ced4ddcb4097134ff3c332f xmlns="e0a43072-f327-4741-9977-e435ffc37ec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4001FD-AA28-4AB2-87CF-C4E7076826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a43072-f327-4741-9977-e435ffc37ec6"/>
    <ds:schemaRef ds:uri="3d354ca8-a304-417a-8a27-0ada295cd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994C60-8921-41E6-B38A-059C9BD5BEBF}">
  <ds:schemaRefs>
    <ds:schemaRef ds:uri="http://schemas.microsoft.com/office/2006/metadata/properties"/>
    <ds:schemaRef ds:uri="http://schemas.microsoft.com/office/infopath/2007/PartnerControls"/>
    <ds:schemaRef ds:uri="693008a3-b620-435b-8a88-6220345835d2"/>
    <ds:schemaRef ds:uri="http://schemas.microsoft.com/sharepoint/v3"/>
    <ds:schemaRef ds:uri="3d354ca8-a304-417a-8a27-0ada295cde9d"/>
    <ds:schemaRef ds:uri="e0a43072-f327-4741-9977-e435ffc37ec6"/>
  </ds:schemaRefs>
</ds:datastoreItem>
</file>

<file path=customXml/itemProps3.xml><?xml version="1.0" encoding="utf-8"?>
<ds:datastoreItem xmlns:ds="http://schemas.openxmlformats.org/officeDocument/2006/customXml" ds:itemID="{73982F2B-B470-4372-98FB-31061DA636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Meripartio_Porvoon_Pooki_flyerpohja_A5_vaaka_2025</Template>
  <TotalTime>0</TotalTime>
  <Words>164</Words>
  <Application>Microsoft Office PowerPoint</Application>
  <PresentationFormat>Mukautettu</PresentationFormat>
  <Paragraphs>18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Aptos</vt:lpstr>
      <vt:lpstr>Arial</vt:lpstr>
      <vt:lpstr>Merriweather</vt:lpstr>
      <vt:lpstr>Prompt</vt:lpstr>
      <vt:lpstr>Suomen Partiolaiset - a5-lehtinen</vt:lpstr>
      <vt:lpstr>Lehtisen otsikko</vt:lpstr>
      <vt:lpstr>Sisällön otsikko</vt:lpstr>
      <vt:lpstr>Ikonin lisääminen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Niilo Hyttinen</dc:creator>
  <cp:lastModifiedBy>Niilo Hyttinen</cp:lastModifiedBy>
  <cp:revision>2</cp:revision>
  <dcterms:created xsi:type="dcterms:W3CDTF">2025-04-27T17:22:09Z</dcterms:created>
  <dcterms:modified xsi:type="dcterms:W3CDTF">2025-04-27T17:29:23Z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0x0101008BBDB066B26A3845B95E14446ED6A201</vt:lpwstr>
  </property>
</Properties>
</file>